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0" r:id="rId3"/>
    <p:sldId id="272" r:id="rId4"/>
    <p:sldId id="262" r:id="rId5"/>
    <p:sldId id="271" r:id="rId6"/>
    <p:sldId id="283" r:id="rId7"/>
    <p:sldId id="276" r:id="rId8"/>
    <p:sldId id="285" r:id="rId9"/>
    <p:sldId id="274" r:id="rId10"/>
    <p:sldId id="269" r:id="rId11"/>
    <p:sldId id="273" r:id="rId12"/>
    <p:sldId id="290" r:id="rId13"/>
    <p:sldId id="266" r:id="rId14"/>
    <p:sldId id="287" r:id="rId15"/>
    <p:sldId id="295" r:id="rId16"/>
    <p:sldId id="291" r:id="rId17"/>
    <p:sldId id="297" r:id="rId18"/>
    <p:sldId id="286" r:id="rId19"/>
    <p:sldId id="302" r:id="rId20"/>
    <p:sldId id="2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75591-840A-4C62-41F1-2D6D8EF7A206}" v="78" dt="2020-09-03T08:03:45.512"/>
    <p1510:client id="{CEA2D34B-BF35-41C8-A18B-CF94FA931228}" v="693" dt="2020-09-03T08:07:2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Underwood" userId="6373353ca04a8748" providerId="LiveId" clId="{CEA2D34B-BF35-41C8-A18B-CF94FA931228}"/>
    <pc:docChg chg="undo redo custSel mod addSld delSld modSld sldOrd">
      <pc:chgData name="Alan Underwood" userId="6373353ca04a8748" providerId="LiveId" clId="{CEA2D34B-BF35-41C8-A18B-CF94FA931228}" dt="2020-09-03T08:07:26.966" v="13427" actId="14100"/>
      <pc:docMkLst>
        <pc:docMk/>
      </pc:docMkLst>
      <pc:sldChg chg="addSp delSp modSp add del mod setBg setClrOvrMap">
        <pc:chgData name="Alan Underwood" userId="6373353ca04a8748" providerId="LiveId" clId="{CEA2D34B-BF35-41C8-A18B-CF94FA931228}" dt="2020-08-29T02:32:43.596" v="12486" actId="22"/>
        <pc:sldMkLst>
          <pc:docMk/>
          <pc:sldMk cId="649605699" sldId="256"/>
        </pc:sldMkLst>
        <pc:spChg chg="add del mod">
          <ac:chgData name="Alan Underwood" userId="6373353ca04a8748" providerId="LiveId" clId="{CEA2D34B-BF35-41C8-A18B-CF94FA931228}" dt="2020-08-29T02:21:25.908" v="12380" actId="14100"/>
          <ac:spMkLst>
            <pc:docMk/>
            <pc:sldMk cId="649605699" sldId="256"/>
            <ac:spMk id="2" creationId="{154854E4-95F7-460A-96F2-331BE6325DFF}"/>
          </ac:spMkLst>
        </pc:spChg>
        <pc:spChg chg="mod">
          <ac:chgData name="Alan Underwood" userId="6373353ca04a8748" providerId="LiveId" clId="{CEA2D34B-BF35-41C8-A18B-CF94FA931228}" dt="2020-08-29T02:21:40.327" v="12398" actId="14100"/>
          <ac:spMkLst>
            <pc:docMk/>
            <pc:sldMk cId="649605699" sldId="256"/>
            <ac:spMk id="3" creationId="{A98C5D9E-8E2C-4851-9738-EF747E853B28}"/>
          </ac:spMkLst>
        </pc:spChg>
        <pc:spChg chg="add mod ord">
          <ac:chgData name="Alan Underwood" userId="6373353ca04a8748" providerId="LiveId" clId="{CEA2D34B-BF35-41C8-A18B-CF94FA931228}" dt="2020-08-28T10:21:21.927" v="11763" actId="1035"/>
          <ac:spMkLst>
            <pc:docMk/>
            <pc:sldMk cId="649605699" sldId="256"/>
            <ac:spMk id="4" creationId="{AA004CC6-4BEE-4FF5-AF2F-D7EDE6408225}"/>
          </ac:spMkLst>
        </pc:spChg>
        <pc:spChg chg="add mod">
          <ac:chgData name="Alan Underwood" userId="6373353ca04a8748" providerId="LiveId" clId="{CEA2D34B-BF35-41C8-A18B-CF94FA931228}" dt="2020-08-28T10:28:02.052" v="11871" actId="1076"/>
          <ac:spMkLst>
            <pc:docMk/>
            <pc:sldMk cId="649605699" sldId="256"/>
            <ac:spMk id="5" creationId="{508D4721-7C65-4C43-93E0-BC4AF8A8FECD}"/>
          </ac:spMkLst>
        </pc:spChg>
        <pc:spChg chg="add del mod">
          <ac:chgData name="Alan Underwood" userId="6373353ca04a8748" providerId="LiveId" clId="{CEA2D34B-BF35-41C8-A18B-CF94FA931228}" dt="2020-08-24T04:33:04.490" v="2042" actId="478"/>
          <ac:spMkLst>
            <pc:docMk/>
            <pc:sldMk cId="649605699" sldId="256"/>
            <ac:spMk id="6" creationId="{C7311852-3230-4AF8-A1BD-4BF0F0A793EB}"/>
          </ac:spMkLst>
        </pc:spChg>
        <pc:spChg chg="add del">
          <ac:chgData name="Alan Underwood" userId="6373353ca04a8748" providerId="LiveId" clId="{CEA2D34B-BF35-41C8-A18B-CF94FA931228}" dt="2020-08-29T02:32:43.596" v="12486" actId="22"/>
          <ac:spMkLst>
            <pc:docMk/>
            <pc:sldMk cId="649605699" sldId="256"/>
            <ac:spMk id="6" creationId="{D4B7A163-574E-42F0-9D6A-4886560B8C32}"/>
          </ac:spMkLst>
        </pc:spChg>
        <pc:spChg chg="add del">
          <ac:chgData name="Alan Underwood" userId="6373353ca04a8748" providerId="LiveId" clId="{CEA2D34B-BF35-41C8-A18B-CF94FA931228}" dt="2020-08-24T02:11:42.225" v="1423" actId="26606"/>
          <ac:spMkLst>
            <pc:docMk/>
            <pc:sldMk cId="649605699" sldId="256"/>
            <ac:spMk id="9" creationId="{7CA0DAA6-33B8-4A25-810D-2F4D816FB40E}"/>
          </ac:spMkLst>
        </pc:spChg>
        <pc:spChg chg="add del">
          <ac:chgData name="Alan Underwood" userId="6373353ca04a8748" providerId="LiveId" clId="{CEA2D34B-BF35-41C8-A18B-CF94FA931228}" dt="2020-08-24T02:11:29.033" v="1412" actId="26606"/>
          <ac:spMkLst>
            <pc:docMk/>
            <pc:sldMk cId="649605699" sldId="256"/>
            <ac:spMk id="14" creationId="{5E8D2E83-FB3A-40E7-A9E5-7AB389D612B4}"/>
          </ac:spMkLst>
        </pc:spChg>
        <pc:picChg chg="add del mod ord">
          <ac:chgData name="Alan Underwood" userId="6373353ca04a8748" providerId="LiveId" clId="{CEA2D34B-BF35-41C8-A18B-CF94FA931228}" dt="2020-08-24T02:11:42.225" v="1423" actId="26606"/>
          <ac:picMkLst>
            <pc:docMk/>
            <pc:sldMk cId="649605699" sldId="256"/>
            <ac:picMk id="5" creationId="{A639BD87-F5F2-4978-9A6B-839EC3A62E7B}"/>
          </ac:picMkLst>
        </pc:picChg>
        <pc:picChg chg="add del mod">
          <ac:chgData name="Alan Underwood" userId="6373353ca04a8748" providerId="LiveId" clId="{CEA2D34B-BF35-41C8-A18B-CF94FA931228}" dt="2020-08-28T10:03:55.130" v="11614" actId="478"/>
          <ac:picMkLst>
            <pc:docMk/>
            <pc:sldMk cId="649605699" sldId="256"/>
            <ac:picMk id="4098" creationId="{90EE4706-CCC2-406A-8171-30B0D99068BF}"/>
          </ac:picMkLst>
        </pc:picChg>
        <pc:picChg chg="add del mod">
          <ac:chgData name="Alan Underwood" userId="6373353ca04a8748" providerId="LiveId" clId="{CEA2D34B-BF35-41C8-A18B-CF94FA931228}" dt="2020-08-28T10:06:40.503" v="11618" actId="478"/>
          <ac:picMkLst>
            <pc:docMk/>
            <pc:sldMk cId="649605699" sldId="256"/>
            <ac:picMk id="4100" creationId="{C3A1EE73-C3C4-4704-B0C2-ADC6B751F08E}"/>
          </ac:picMkLst>
        </pc:picChg>
        <pc:picChg chg="add mod">
          <ac:chgData name="Alan Underwood" userId="6373353ca04a8748" providerId="LiveId" clId="{CEA2D34B-BF35-41C8-A18B-CF94FA931228}" dt="2020-08-28T10:20:31.231" v="11723" actId="1076"/>
          <ac:picMkLst>
            <pc:docMk/>
            <pc:sldMk cId="649605699" sldId="256"/>
            <ac:picMk id="4102" creationId="{59A5F7AE-FD9B-4DAA-8271-46888E71C9D3}"/>
          </ac:picMkLst>
        </pc:picChg>
        <pc:picChg chg="add del">
          <ac:chgData name="Alan Underwood" userId="6373353ca04a8748" providerId="LiveId" clId="{CEA2D34B-BF35-41C8-A18B-CF94FA931228}" dt="2020-08-24T04:33:06.530" v="2043" actId="478"/>
          <ac:picMkLst>
            <pc:docMk/>
            <pc:sldMk cId="649605699" sldId="256"/>
            <ac:picMk id="22530" creationId="{FECFE759-D1F1-42F8-BB33-667DEB25ABFA}"/>
          </ac:picMkLst>
        </pc:picChg>
        <pc:picChg chg="add del mod">
          <ac:chgData name="Alan Underwood" userId="6373353ca04a8748" providerId="LiveId" clId="{CEA2D34B-BF35-41C8-A18B-CF94FA931228}" dt="2020-08-24T04:39:31.544" v="2056" actId="478"/>
          <ac:picMkLst>
            <pc:docMk/>
            <pc:sldMk cId="649605699" sldId="256"/>
            <ac:picMk id="22532" creationId="{DD5D2B03-9E54-4085-A13B-AA89191873FC}"/>
          </ac:picMkLst>
        </pc:picChg>
      </pc:sldChg>
      <pc:sldChg chg="addSp delSp modSp add del mod ord">
        <pc:chgData name="Alan Underwood" userId="6373353ca04a8748" providerId="LiveId" clId="{CEA2D34B-BF35-41C8-A18B-CF94FA931228}" dt="2020-09-03T08:07:26.966" v="13427" actId="14100"/>
        <pc:sldMkLst>
          <pc:docMk/>
          <pc:sldMk cId="618656435" sldId="262"/>
        </pc:sldMkLst>
        <pc:spChg chg="add ord">
          <ac:chgData name="Alan Underwood" userId="6373353ca04a8748" providerId="LiveId" clId="{CEA2D34B-BF35-41C8-A18B-CF94FA931228}" dt="2020-08-29T02:27:05.241" v="12432" actId="167"/>
          <ac:spMkLst>
            <pc:docMk/>
            <pc:sldMk cId="618656435" sldId="262"/>
            <ac:spMk id="6" creationId="{DB5B9877-2007-4F80-953C-5E7AC89AFDC5}"/>
          </ac:spMkLst>
        </pc:spChg>
        <pc:spChg chg="add mod">
          <ac:chgData name="Alan Underwood" userId="6373353ca04a8748" providerId="LiveId" clId="{CEA2D34B-BF35-41C8-A18B-CF94FA931228}" dt="2020-09-03T08:04:57.612" v="13324" actId="14100"/>
          <ac:spMkLst>
            <pc:docMk/>
            <pc:sldMk cId="618656435" sldId="262"/>
            <ac:spMk id="7" creationId="{DE3ED5D5-4FDC-41F2-BDF2-03DA6943B366}"/>
          </ac:spMkLst>
        </pc:spChg>
        <pc:spChg chg="mod">
          <ac:chgData name="Alan Underwood" userId="6373353ca04a8748" providerId="LiveId" clId="{CEA2D34B-BF35-41C8-A18B-CF94FA931228}" dt="2020-08-28T00:17:25.709" v="9777" actId="14100"/>
          <ac:spMkLst>
            <pc:docMk/>
            <pc:sldMk cId="618656435" sldId="262"/>
            <ac:spMk id="31" creationId="{0B219019-E6EA-4464-A94A-40F412B6DA6C}"/>
          </ac:spMkLst>
        </pc:spChg>
        <pc:picChg chg="add mod">
          <ac:chgData name="Alan Underwood" userId="6373353ca04a8748" providerId="LiveId" clId="{CEA2D34B-BF35-41C8-A18B-CF94FA931228}" dt="2020-08-29T02:26:46.427" v="12427" actId="167"/>
          <ac:picMkLst>
            <pc:docMk/>
            <pc:sldMk cId="618656435" sldId="262"/>
            <ac:picMk id="2" creationId="{CC25F515-AD83-441A-83EC-8F78746FCB40}"/>
          </ac:picMkLst>
        </pc:picChg>
        <pc:picChg chg="add del mod">
          <ac:chgData name="Alan Underwood" userId="6373353ca04a8748" providerId="LiveId" clId="{CEA2D34B-BF35-41C8-A18B-CF94FA931228}" dt="2020-08-27T10:58:28.144" v="9027" actId="21"/>
          <ac:picMkLst>
            <pc:docMk/>
            <pc:sldMk cId="618656435" sldId="262"/>
            <ac:picMk id="4" creationId="{5139E16F-F636-41E3-B7F0-1D0EB626A412}"/>
          </ac:picMkLst>
        </pc:picChg>
        <pc:picChg chg="add del mod">
          <ac:chgData name="Alan Underwood" userId="6373353ca04a8748" providerId="LiveId" clId="{CEA2D34B-BF35-41C8-A18B-CF94FA931228}" dt="2020-08-29T02:26:49.650" v="12428" actId="478"/>
          <ac:picMkLst>
            <pc:docMk/>
            <pc:sldMk cId="618656435" sldId="262"/>
            <ac:picMk id="4" creationId="{919C838C-9A1E-40D4-9903-B79A2D850847}"/>
          </ac:picMkLst>
        </pc:picChg>
        <pc:picChg chg="add mod ord">
          <ac:chgData name="Alan Underwood" userId="6373353ca04a8748" providerId="LiveId" clId="{CEA2D34B-BF35-41C8-A18B-CF94FA931228}" dt="2020-08-27T11:02:58.667" v="9106" actId="1037"/>
          <ac:picMkLst>
            <pc:docMk/>
            <pc:sldMk cId="618656435" sldId="262"/>
            <ac:picMk id="5" creationId="{C2F47E90-0018-4839-A323-9647D5B7A9AA}"/>
          </ac:picMkLst>
        </pc:picChg>
        <pc:picChg chg="del">
          <ac:chgData name="Alan Underwood" userId="6373353ca04a8748" providerId="LiveId" clId="{CEA2D34B-BF35-41C8-A18B-CF94FA931228}" dt="2020-08-27T10:58:29.968" v="9028" actId="478"/>
          <ac:picMkLst>
            <pc:docMk/>
            <pc:sldMk cId="618656435" sldId="262"/>
            <ac:picMk id="7" creationId="{E0FF72E0-A63B-4031-8E07-30F207E21E10}"/>
          </ac:picMkLst>
        </pc:picChg>
        <pc:picChg chg="mod">
          <ac:chgData name="Alan Underwood" userId="6373353ca04a8748" providerId="LiveId" clId="{CEA2D34B-BF35-41C8-A18B-CF94FA931228}" dt="2020-09-03T08:07:14.341" v="13425" actId="1076"/>
          <ac:picMkLst>
            <pc:docMk/>
            <pc:sldMk cId="618656435" sldId="262"/>
            <ac:picMk id="8" creationId="{227B155F-58E1-4C41-A1B1-48F5D8FE59FB}"/>
          </ac:picMkLst>
        </pc:picChg>
        <pc:picChg chg="add del mod">
          <ac:chgData name="Alan Underwood" userId="6373353ca04a8748" providerId="LiveId" clId="{CEA2D34B-BF35-41C8-A18B-CF94FA931228}" dt="2020-09-03T08:07:03.885" v="13424" actId="478"/>
          <ac:picMkLst>
            <pc:docMk/>
            <pc:sldMk cId="618656435" sldId="262"/>
            <ac:picMk id="13" creationId="{3B43635A-9E21-4563-A61D-058CF87A45AF}"/>
          </ac:picMkLst>
        </pc:picChg>
        <pc:picChg chg="mod">
          <ac:chgData name="Alan Underwood" userId="6373353ca04a8748" providerId="LiveId" clId="{CEA2D34B-BF35-41C8-A18B-CF94FA931228}" dt="2020-08-28T01:01:59.053" v="9837" actId="1076"/>
          <ac:picMkLst>
            <pc:docMk/>
            <pc:sldMk cId="618656435" sldId="262"/>
            <ac:picMk id="15" creationId="{D803BABD-A82F-4A0A-B133-43A277606D28}"/>
          </ac:picMkLst>
        </pc:picChg>
        <pc:picChg chg="mod">
          <ac:chgData name="Alan Underwood" userId="6373353ca04a8748" providerId="LiveId" clId="{CEA2D34B-BF35-41C8-A18B-CF94FA931228}" dt="2020-08-28T01:01:59.730" v="9838" actId="1076"/>
          <ac:picMkLst>
            <pc:docMk/>
            <pc:sldMk cId="618656435" sldId="262"/>
            <ac:picMk id="17" creationId="{4482F9C5-4F58-451C-BB39-E5BDE6446610}"/>
          </ac:picMkLst>
        </pc:picChg>
        <pc:picChg chg="mod">
          <ac:chgData name="Alan Underwood" userId="6373353ca04a8748" providerId="LiveId" clId="{CEA2D34B-BF35-41C8-A18B-CF94FA931228}" dt="2020-09-03T08:07:14.341" v="13425" actId="1076"/>
          <ac:picMkLst>
            <pc:docMk/>
            <pc:sldMk cId="618656435" sldId="262"/>
            <ac:picMk id="18" creationId="{97A5E895-155A-4094-A393-B21B3797985A}"/>
          </ac:picMkLst>
        </pc:picChg>
        <pc:picChg chg="mod">
          <ac:chgData name="Alan Underwood" userId="6373353ca04a8748" providerId="LiveId" clId="{CEA2D34B-BF35-41C8-A18B-CF94FA931228}" dt="2020-09-03T08:07:14.341" v="13425" actId="1076"/>
          <ac:picMkLst>
            <pc:docMk/>
            <pc:sldMk cId="618656435" sldId="262"/>
            <ac:picMk id="19" creationId="{59717409-C7FC-412D-BCB2-6E4D000C67A5}"/>
          </ac:picMkLst>
        </pc:picChg>
        <pc:picChg chg="mod">
          <ac:chgData name="Alan Underwood" userId="6373353ca04a8748" providerId="LiveId" clId="{CEA2D34B-BF35-41C8-A18B-CF94FA931228}" dt="2020-08-29T03:18:01.563" v="13295" actId="1076"/>
          <ac:picMkLst>
            <pc:docMk/>
            <pc:sldMk cId="618656435" sldId="262"/>
            <ac:picMk id="23" creationId="{FE08C305-F97F-4C20-8330-C43CF1EBA49A}"/>
          </ac:picMkLst>
        </pc:picChg>
        <pc:picChg chg="add del">
          <ac:chgData name="Alan Underwood" userId="6373353ca04a8748" providerId="LiveId" clId="{CEA2D34B-BF35-41C8-A18B-CF94FA931228}" dt="2020-08-29T03:16:38.869" v="13260" actId="478"/>
          <ac:picMkLst>
            <pc:docMk/>
            <pc:sldMk cId="618656435" sldId="262"/>
            <ac:picMk id="3076" creationId="{C8735021-9D72-4528-A8B1-EDC817D6FAF3}"/>
          </ac:picMkLst>
        </pc:picChg>
        <pc:inkChg chg="add">
          <ac:chgData name="Alan Underwood" userId="6373353ca04a8748" providerId="LiveId" clId="{CEA2D34B-BF35-41C8-A18B-CF94FA931228}" dt="2020-08-29T02:01:42.558" v="12170" actId="9405"/>
          <ac:inkMkLst>
            <pc:docMk/>
            <pc:sldMk cId="618656435" sldId="262"/>
            <ac:inkMk id="3" creationId="{358723E0-5845-428C-96DF-5E2CADA80E4A}"/>
          </ac:inkMkLst>
        </pc:inkChg>
        <pc:cxnChg chg="mod">
          <ac:chgData name="Alan Underwood" userId="6373353ca04a8748" providerId="LiveId" clId="{CEA2D34B-BF35-41C8-A18B-CF94FA931228}" dt="2020-08-29T03:12:25.057" v="13259" actId="208"/>
          <ac:cxnSpMkLst>
            <pc:docMk/>
            <pc:sldMk cId="618656435" sldId="262"/>
            <ac:cxnSpMk id="9" creationId="{FEB645F9-1462-4B82-BC10-0F9595B825D9}"/>
          </ac:cxnSpMkLst>
        </pc:cxnChg>
        <pc:cxnChg chg="mod">
          <ac:chgData name="Alan Underwood" userId="6373353ca04a8748" providerId="LiveId" clId="{CEA2D34B-BF35-41C8-A18B-CF94FA931228}" dt="2020-08-29T03:12:25.057" v="13259" actId="208"/>
          <ac:cxnSpMkLst>
            <pc:docMk/>
            <pc:sldMk cId="618656435" sldId="262"/>
            <ac:cxnSpMk id="11" creationId="{E7509085-CE58-4EC3-B9C9-36A40239B570}"/>
          </ac:cxnSpMkLst>
        </pc:cxnChg>
        <pc:cxnChg chg="add mod">
          <ac:chgData name="Alan Underwood" userId="6373353ca04a8748" providerId="LiveId" clId="{CEA2D34B-BF35-41C8-A18B-CF94FA931228}" dt="2020-08-29T03:12:25.057" v="13259" actId="208"/>
          <ac:cxnSpMkLst>
            <pc:docMk/>
            <pc:sldMk cId="618656435" sldId="262"/>
            <ac:cxnSpMk id="12" creationId="{E93CC883-45BC-42B1-82F3-C87FDA0968E5}"/>
          </ac:cxnSpMkLst>
        </pc:cxnChg>
        <pc:cxnChg chg="add del mod">
          <ac:chgData name="Alan Underwood" userId="6373353ca04a8748" providerId="LiveId" clId="{CEA2D34B-BF35-41C8-A18B-CF94FA931228}" dt="2020-08-27T10:58:57.678" v="9035" actId="478"/>
          <ac:cxnSpMkLst>
            <pc:docMk/>
            <pc:sldMk cId="618656435" sldId="262"/>
            <ac:cxnSpMk id="19" creationId="{D6B01B22-5D27-4A16-B56C-80DCF438BFA8}"/>
          </ac:cxnSpMkLst>
        </pc:cxnChg>
        <pc:cxnChg chg="mod">
          <ac:chgData name="Alan Underwood" userId="6373353ca04a8748" providerId="LiveId" clId="{CEA2D34B-BF35-41C8-A18B-CF94FA931228}" dt="2020-09-03T08:07:26.966" v="13427" actId="14100"/>
          <ac:cxnSpMkLst>
            <pc:docMk/>
            <pc:sldMk cId="618656435" sldId="262"/>
            <ac:cxnSpMk id="20" creationId="{F467E1DE-9FA8-40B5-808A-965EE1FAE382}"/>
          </ac:cxnSpMkLst>
        </pc:cxnChg>
        <pc:cxnChg chg="mod">
          <ac:chgData name="Alan Underwood" userId="6373353ca04a8748" providerId="LiveId" clId="{CEA2D34B-BF35-41C8-A18B-CF94FA931228}" dt="2020-08-29T03:12:25.057" v="13259" actId="208"/>
          <ac:cxnSpMkLst>
            <pc:docMk/>
            <pc:sldMk cId="618656435" sldId="262"/>
            <ac:cxnSpMk id="30" creationId="{EE1356E3-6D18-46F4-A1DC-09929B7EA029}"/>
          </ac:cxnSpMkLst>
        </pc:cxnChg>
      </pc:sldChg>
      <pc:sldChg chg="modSp del mod">
        <pc:chgData name="Alan Underwood" userId="6373353ca04a8748" providerId="LiveId" clId="{CEA2D34B-BF35-41C8-A18B-CF94FA931228}" dt="2020-08-24T01:31:45.320" v="1287" actId="47"/>
        <pc:sldMkLst>
          <pc:docMk/>
          <pc:sldMk cId="350037420" sldId="263"/>
        </pc:sldMkLst>
        <pc:spChg chg="mod">
          <ac:chgData name="Alan Underwood" userId="6373353ca04a8748" providerId="LiveId" clId="{CEA2D34B-BF35-41C8-A18B-CF94FA931228}" dt="2020-08-24T01:06:33.809" v="766"/>
          <ac:spMkLst>
            <pc:docMk/>
            <pc:sldMk cId="350037420" sldId="263"/>
            <ac:spMk id="3" creationId="{94F52867-AB94-4CB4-98BA-05AC963FCFCF}"/>
          </ac:spMkLst>
        </pc:spChg>
        <pc:spChg chg="mod">
          <ac:chgData name="Alan Underwood" userId="6373353ca04a8748" providerId="LiveId" clId="{CEA2D34B-BF35-41C8-A18B-CF94FA931228}" dt="2020-08-24T01:06:32.100" v="765" actId="20577"/>
          <ac:spMkLst>
            <pc:docMk/>
            <pc:sldMk cId="350037420" sldId="263"/>
            <ac:spMk id="5" creationId="{F59C748B-9E31-4EA7-B800-F8394CB72EBB}"/>
          </ac:spMkLst>
        </pc:spChg>
      </pc:sldChg>
      <pc:sldChg chg="modSp del">
        <pc:chgData name="Alan Underwood" userId="6373353ca04a8748" providerId="LiveId" clId="{CEA2D34B-BF35-41C8-A18B-CF94FA931228}" dt="2020-08-26T09:34:29.287" v="6308" actId="47"/>
        <pc:sldMkLst>
          <pc:docMk/>
          <pc:sldMk cId="630909214" sldId="264"/>
        </pc:sldMkLst>
        <pc:spChg chg="mod">
          <ac:chgData name="Alan Underwood" userId="6373353ca04a8748" providerId="LiveId" clId="{CEA2D34B-BF35-41C8-A18B-CF94FA931228}" dt="2020-08-24T03:51:06.194" v="1426"/>
          <ac:spMkLst>
            <pc:docMk/>
            <pc:sldMk cId="630909214" sldId="264"/>
            <ac:spMk id="2" creationId="{F2BE5B4D-F026-4534-A366-AD2841A5BC32}"/>
          </ac:spMkLst>
        </pc:spChg>
      </pc:sldChg>
      <pc:sldChg chg="del">
        <pc:chgData name="Alan Underwood" userId="6373353ca04a8748" providerId="LiveId" clId="{CEA2D34B-BF35-41C8-A18B-CF94FA931228}" dt="2020-08-24T02:10:07.968" v="1397" actId="47"/>
        <pc:sldMkLst>
          <pc:docMk/>
          <pc:sldMk cId="3053474037" sldId="265"/>
        </pc:sldMkLst>
      </pc:sldChg>
      <pc:sldChg chg="addSp delSp modSp mod ord">
        <pc:chgData name="Alan Underwood" userId="6373353ca04a8748" providerId="LiveId" clId="{CEA2D34B-BF35-41C8-A18B-CF94FA931228}" dt="2020-08-29T02:30:53.513" v="12462" actId="167"/>
        <pc:sldMkLst>
          <pc:docMk/>
          <pc:sldMk cId="3287438986" sldId="266"/>
        </pc:sldMkLst>
        <pc:spChg chg="mod">
          <ac:chgData name="Alan Underwood" userId="6373353ca04a8748" providerId="LiveId" clId="{CEA2D34B-BF35-41C8-A18B-CF94FA931228}" dt="2020-08-28T08:47:07.046" v="10398" actId="1076"/>
          <ac:spMkLst>
            <pc:docMk/>
            <pc:sldMk cId="3287438986" sldId="266"/>
            <ac:spMk id="3" creationId="{94F52867-AB94-4CB4-98BA-05AC963FCFCF}"/>
          </ac:spMkLst>
        </pc:spChg>
        <pc:spChg chg="add ord">
          <ac:chgData name="Alan Underwood" userId="6373353ca04a8748" providerId="LiveId" clId="{CEA2D34B-BF35-41C8-A18B-CF94FA931228}" dt="2020-08-29T02:30:53.513" v="12462" actId="167"/>
          <ac:spMkLst>
            <pc:docMk/>
            <pc:sldMk cId="3287438986" sldId="266"/>
            <ac:spMk id="4" creationId="{57E50DCE-DF67-4FAE-9138-6D965ACC2115}"/>
          </ac:spMkLst>
        </pc:spChg>
        <pc:spChg chg="del mod">
          <ac:chgData name="Alan Underwood" userId="6373353ca04a8748" providerId="LiveId" clId="{CEA2D34B-BF35-41C8-A18B-CF94FA931228}" dt="2020-08-24T00:47:24.131" v="380" actId="478"/>
          <ac:spMkLst>
            <pc:docMk/>
            <pc:sldMk cId="3287438986" sldId="266"/>
            <ac:spMk id="8" creationId="{2B020D76-F3DA-4862-BDDE-756B8363C623}"/>
          </ac:spMkLst>
        </pc:spChg>
        <pc:spChg chg="del">
          <ac:chgData name="Alan Underwood" userId="6373353ca04a8748" providerId="LiveId" clId="{CEA2D34B-BF35-41C8-A18B-CF94FA931228}" dt="2020-08-24T00:47:04.714" v="377" actId="478"/>
          <ac:spMkLst>
            <pc:docMk/>
            <pc:sldMk cId="3287438986" sldId="266"/>
            <ac:spMk id="10" creationId="{E1BE1E8F-F2DC-4E1B-B418-74186A6E1082}"/>
          </ac:spMkLst>
        </pc:spChg>
        <pc:spChg chg="add del mod">
          <ac:chgData name="Alan Underwood" userId="6373353ca04a8748" providerId="LiveId" clId="{CEA2D34B-BF35-41C8-A18B-CF94FA931228}" dt="2020-08-28T08:46:41.159" v="10396" actId="14100"/>
          <ac:spMkLst>
            <pc:docMk/>
            <pc:sldMk cId="3287438986" sldId="266"/>
            <ac:spMk id="12" creationId="{378C2212-26F5-4330-83E4-3D5696FC26A3}"/>
          </ac:spMkLst>
        </pc:spChg>
        <pc:spChg chg="add del mod">
          <ac:chgData name="Alan Underwood" userId="6373353ca04a8748" providerId="LiveId" clId="{CEA2D34B-BF35-41C8-A18B-CF94FA931228}" dt="2020-08-24T01:04:40.058" v="677" actId="478"/>
          <ac:spMkLst>
            <pc:docMk/>
            <pc:sldMk cId="3287438986" sldId="266"/>
            <ac:spMk id="14" creationId="{7EA0CD86-76FF-4F27-8357-8E439911C2E9}"/>
          </ac:spMkLst>
        </pc:spChg>
        <pc:spChg chg="add del">
          <ac:chgData name="Alan Underwood" userId="6373353ca04a8748" providerId="LiveId" clId="{CEA2D34B-BF35-41C8-A18B-CF94FA931228}" dt="2020-08-24T01:04:37.345" v="674" actId="22"/>
          <ac:spMkLst>
            <pc:docMk/>
            <pc:sldMk cId="3287438986" sldId="266"/>
            <ac:spMk id="16" creationId="{D5C076C1-9E96-4537-BC80-144DC9366AD5}"/>
          </ac:spMkLst>
        </pc:spChg>
        <pc:picChg chg="add mod">
          <ac:chgData name="Alan Underwood" userId="6373353ca04a8748" providerId="LiveId" clId="{CEA2D34B-BF35-41C8-A18B-CF94FA931228}" dt="2020-08-28T23:00:29.370" v="12144" actId="167"/>
          <ac:picMkLst>
            <pc:docMk/>
            <pc:sldMk cId="3287438986" sldId="266"/>
            <ac:picMk id="2" creationId="{A3F2FFAC-7144-40B9-A613-EABF78EFB346}"/>
          </ac:picMkLst>
        </pc:picChg>
      </pc:sldChg>
      <pc:sldChg chg="modSp del">
        <pc:chgData name="Alan Underwood" userId="6373353ca04a8748" providerId="LiveId" clId="{CEA2D34B-BF35-41C8-A18B-CF94FA931228}" dt="2020-08-26T09:21:26.059" v="5608" actId="47"/>
        <pc:sldMkLst>
          <pc:docMk/>
          <pc:sldMk cId="3927824511" sldId="267"/>
        </pc:sldMkLst>
        <pc:spChg chg="mod">
          <ac:chgData name="Alan Underwood" userId="6373353ca04a8748" providerId="LiveId" clId="{CEA2D34B-BF35-41C8-A18B-CF94FA931228}" dt="2020-08-24T03:51:06.194" v="1426"/>
          <ac:spMkLst>
            <pc:docMk/>
            <pc:sldMk cId="3927824511" sldId="267"/>
            <ac:spMk id="5" creationId="{A4CA268D-4207-4B6D-83BF-35EFA197FACF}"/>
          </ac:spMkLst>
        </pc:spChg>
      </pc:sldChg>
      <pc:sldChg chg="addSp modSp mod ord">
        <pc:chgData name="Alan Underwood" userId="6373353ca04a8748" providerId="LiveId" clId="{CEA2D34B-BF35-41C8-A18B-CF94FA931228}" dt="2020-08-29T02:30:34.594" v="12456" actId="167"/>
        <pc:sldMkLst>
          <pc:docMk/>
          <pc:sldMk cId="1260466753" sldId="269"/>
        </pc:sldMkLst>
        <pc:spChg chg="mod">
          <ac:chgData name="Alan Underwood" userId="6373353ca04a8748" providerId="LiveId" clId="{CEA2D34B-BF35-41C8-A18B-CF94FA931228}" dt="2020-08-26T10:08:26.269" v="6934" actId="255"/>
          <ac:spMkLst>
            <pc:docMk/>
            <pc:sldMk cId="1260466753" sldId="269"/>
            <ac:spMk id="2" creationId="{F2BE5B4D-F026-4534-A366-AD2841A5BC32}"/>
          </ac:spMkLst>
        </pc:spChg>
        <pc:spChg chg="add ord">
          <ac:chgData name="Alan Underwood" userId="6373353ca04a8748" providerId="LiveId" clId="{CEA2D34B-BF35-41C8-A18B-CF94FA931228}" dt="2020-08-29T02:30:34.594" v="12456" actId="167"/>
          <ac:spMkLst>
            <pc:docMk/>
            <pc:sldMk cId="1260466753" sldId="269"/>
            <ac:spMk id="4" creationId="{6DF61093-B110-4E1B-828B-696470C836EB}"/>
          </ac:spMkLst>
        </pc:spChg>
        <pc:spChg chg="mod">
          <ac:chgData name="Alan Underwood" userId="6373353ca04a8748" providerId="LiveId" clId="{CEA2D34B-BF35-41C8-A18B-CF94FA931228}" dt="2020-08-28T08:30:23.863" v="10311" actId="14100"/>
          <ac:spMkLst>
            <pc:docMk/>
            <pc:sldMk cId="1260466753" sldId="269"/>
            <ac:spMk id="12" creationId="{6EDE4318-B8A2-4C35-9B99-0D37AB77E3D6}"/>
          </ac:spMkLst>
        </pc:spChg>
        <pc:spChg chg="mod">
          <ac:chgData name="Alan Underwood" userId="6373353ca04a8748" providerId="LiveId" clId="{CEA2D34B-BF35-41C8-A18B-CF94FA931228}" dt="2020-08-28T00:54:22.454" v="9816" actId="255"/>
          <ac:spMkLst>
            <pc:docMk/>
            <pc:sldMk cId="1260466753" sldId="269"/>
            <ac:spMk id="16" creationId="{FDD3A042-8C69-4087-8A2C-93E71DC293E7}"/>
          </ac:spMkLst>
        </pc:spChg>
        <pc:spChg chg="mod">
          <ac:chgData name="Alan Underwood" userId="6373353ca04a8748" providerId="LiveId" clId="{CEA2D34B-BF35-41C8-A18B-CF94FA931228}" dt="2020-08-28T08:30:34.448" v="10313" actId="1076"/>
          <ac:spMkLst>
            <pc:docMk/>
            <pc:sldMk cId="1260466753" sldId="269"/>
            <ac:spMk id="25" creationId="{681CF1D9-9855-4441-8B36-D70DA16A1C6D}"/>
          </ac:spMkLst>
        </pc:spChg>
        <pc:spChg chg="mod">
          <ac:chgData name="Alan Underwood" userId="6373353ca04a8748" providerId="LiveId" clId="{CEA2D34B-BF35-41C8-A18B-CF94FA931228}" dt="2020-08-28T08:30:34.448" v="10313" actId="1076"/>
          <ac:spMkLst>
            <pc:docMk/>
            <pc:sldMk cId="1260466753" sldId="269"/>
            <ac:spMk id="26" creationId="{EEBBC90A-158D-4798-8857-5343F81FE7EC}"/>
          </ac:spMkLst>
        </pc:spChg>
        <pc:picChg chg="add mod">
          <ac:chgData name="Alan Underwood" userId="6373353ca04a8748" providerId="LiveId" clId="{CEA2D34B-BF35-41C8-A18B-CF94FA931228}" dt="2020-08-28T23:00:08.114" v="12138" actId="167"/>
          <ac:picMkLst>
            <pc:docMk/>
            <pc:sldMk cId="1260466753" sldId="269"/>
            <ac:picMk id="3" creationId="{43106C4F-D0EE-47AD-80F7-9586D9374614}"/>
          </ac:picMkLst>
        </pc:picChg>
      </pc:sldChg>
      <pc:sldChg chg="addSp delSp modSp mod ord setBg">
        <pc:chgData name="Alan Underwood" userId="6373353ca04a8748" providerId="LiveId" clId="{CEA2D34B-BF35-41C8-A18B-CF94FA931228}" dt="2020-08-29T02:27:33.215" v="12434" actId="167"/>
        <pc:sldMkLst>
          <pc:docMk/>
          <pc:sldMk cId="2631777992" sldId="271"/>
        </pc:sldMkLst>
        <pc:spChg chg="add ord">
          <ac:chgData name="Alan Underwood" userId="6373353ca04a8748" providerId="LiveId" clId="{CEA2D34B-BF35-41C8-A18B-CF94FA931228}" dt="2020-08-29T02:27:33.215" v="12434" actId="167"/>
          <ac:spMkLst>
            <pc:docMk/>
            <pc:sldMk cId="2631777992" sldId="271"/>
            <ac:spMk id="3" creationId="{C328C845-FA30-499F-A321-07D46BF4A7F0}"/>
          </ac:spMkLst>
        </pc:spChg>
        <pc:spChg chg="add mod">
          <ac:chgData name="Alan Underwood" userId="6373353ca04a8748" providerId="LiveId" clId="{CEA2D34B-BF35-41C8-A18B-CF94FA931228}" dt="2020-08-28T00:18:33.655" v="9794" actId="1035"/>
          <ac:spMkLst>
            <pc:docMk/>
            <pc:sldMk cId="2631777992" sldId="271"/>
            <ac:spMk id="5" creationId="{BA654747-42F8-4050-8CFF-7E4A2E997CD9}"/>
          </ac:spMkLst>
        </pc:spChg>
        <pc:spChg chg="add mod">
          <ac:chgData name="Alan Underwood" userId="6373353ca04a8748" providerId="LiveId" clId="{CEA2D34B-BF35-41C8-A18B-CF94FA931228}" dt="2020-08-27T10:55:20.732" v="8889" actId="1076"/>
          <ac:spMkLst>
            <pc:docMk/>
            <pc:sldMk cId="2631777992" sldId="271"/>
            <ac:spMk id="7" creationId="{8455B9EA-9534-47D7-BD70-2D43A08288C3}"/>
          </ac:spMkLst>
        </pc:spChg>
        <pc:spChg chg="del mod ord">
          <ac:chgData name="Alan Underwood" userId="6373353ca04a8748" providerId="LiveId" clId="{CEA2D34B-BF35-41C8-A18B-CF94FA931228}" dt="2020-08-26T10:25:07.581" v="7669" actId="478"/>
          <ac:spMkLst>
            <pc:docMk/>
            <pc:sldMk cId="2631777992" sldId="271"/>
            <ac:spMk id="8" creationId="{537D47BA-9D14-49B8-96F0-FD83E7FE870A}"/>
          </ac:spMkLst>
        </pc:spChg>
        <pc:spChg chg="mod">
          <ac:chgData name="Alan Underwood" userId="6373353ca04a8748" providerId="LiveId" clId="{CEA2D34B-BF35-41C8-A18B-CF94FA931228}" dt="2020-08-28T00:18:54.506" v="9797" actId="20577"/>
          <ac:spMkLst>
            <pc:docMk/>
            <pc:sldMk cId="2631777992" sldId="271"/>
            <ac:spMk id="12" creationId="{0D9CD15B-E5A0-422A-B64E-FFA946E8CD85}"/>
          </ac:spMkLst>
        </pc:spChg>
        <pc:spChg chg="add del">
          <ac:chgData name="Alan Underwood" userId="6373353ca04a8748" providerId="LiveId" clId="{CEA2D34B-BF35-41C8-A18B-CF94FA931228}" dt="2020-08-24T04:07:01.217" v="1883" actId="26606"/>
          <ac:spMkLst>
            <pc:docMk/>
            <pc:sldMk cId="2631777992" sldId="271"/>
            <ac:spMk id="81" creationId="{AFA67CD3-AB4E-4A7A-BEB8-53C445D8C44E}"/>
          </ac:spMkLst>
        </pc:spChg>
        <pc:spChg chg="add del">
          <ac:chgData name="Alan Underwood" userId="6373353ca04a8748" providerId="LiveId" clId="{CEA2D34B-BF35-41C8-A18B-CF94FA931228}" dt="2020-08-24T04:07:01.217" v="1883" actId="26606"/>
          <ac:spMkLst>
            <pc:docMk/>
            <pc:sldMk cId="2631777992" sldId="271"/>
            <ac:spMk id="85" creationId="{339C8D78-A644-462F-B674-F440635E5353}"/>
          </ac:spMkLst>
        </pc:spChg>
        <pc:spChg chg="add del">
          <ac:chgData name="Alan Underwood" userId="6373353ca04a8748" providerId="LiveId" clId="{CEA2D34B-BF35-41C8-A18B-CF94FA931228}" dt="2020-08-24T04:08:37.531" v="1895" actId="26606"/>
          <ac:spMkLst>
            <pc:docMk/>
            <pc:sldMk cId="2631777992" sldId="271"/>
            <ac:spMk id="9231" creationId="{AFA67CD3-AB4E-4A7A-BEB8-53C445D8C44E}"/>
          </ac:spMkLst>
        </pc:spChg>
        <pc:spChg chg="add del">
          <ac:chgData name="Alan Underwood" userId="6373353ca04a8748" providerId="LiveId" clId="{CEA2D34B-BF35-41C8-A18B-CF94FA931228}" dt="2020-08-24T04:08:37.531" v="1895" actId="26606"/>
          <ac:spMkLst>
            <pc:docMk/>
            <pc:sldMk cId="2631777992" sldId="271"/>
            <ac:spMk id="9233" creationId="{339C8D78-A644-462F-B674-F440635E5353}"/>
          </ac:spMkLst>
        </pc:spChg>
        <pc:picChg chg="add mod">
          <ac:chgData name="Alan Underwood" userId="6373353ca04a8748" providerId="LiveId" clId="{CEA2D34B-BF35-41C8-A18B-CF94FA931228}" dt="2020-08-28T22:59:31.437" v="12128" actId="167"/>
          <ac:picMkLst>
            <pc:docMk/>
            <pc:sldMk cId="2631777992" sldId="271"/>
            <ac:picMk id="2" creationId="{620320EE-0C62-4AEE-9B52-D7E1C1E19461}"/>
          </ac:picMkLst>
        </pc:picChg>
        <pc:picChg chg="add del">
          <ac:chgData name="Alan Underwood" userId="6373353ca04a8748" providerId="LiveId" clId="{CEA2D34B-BF35-41C8-A18B-CF94FA931228}" dt="2020-08-26T09:58:05.214" v="6623" actId="22"/>
          <ac:picMkLst>
            <pc:docMk/>
            <pc:sldMk cId="2631777992" sldId="271"/>
            <ac:picMk id="2" creationId="{86CEF2A7-198C-4B98-B36C-FF53EA5BDA3D}"/>
          </ac:picMkLst>
        </pc:picChg>
        <pc:picChg chg="add del mod">
          <ac:chgData name="Alan Underwood" userId="6373353ca04a8748" providerId="LiveId" clId="{CEA2D34B-BF35-41C8-A18B-CF94FA931228}" dt="2020-08-24T04:08:37.096" v="1894"/>
          <ac:picMkLst>
            <pc:docMk/>
            <pc:sldMk cId="2631777992" sldId="271"/>
            <ac:picMk id="10" creationId="{7EEDCEB9-5959-4583-93D2-CD431F2B8FEC}"/>
          </ac:picMkLst>
        </pc:picChg>
        <pc:picChg chg="add del">
          <ac:chgData name="Alan Underwood" userId="6373353ca04a8748" providerId="LiveId" clId="{CEA2D34B-BF35-41C8-A18B-CF94FA931228}" dt="2020-08-24T04:07:01.217" v="1883" actId="26606"/>
          <ac:picMkLst>
            <pc:docMk/>
            <pc:sldMk cId="2631777992" sldId="271"/>
            <ac:picMk id="83" creationId="{07CF545F-9C2E-4446-97CD-AD92990C2B68}"/>
          </ac:picMkLst>
        </pc:picChg>
        <pc:picChg chg="add mod">
          <ac:chgData name="Alan Underwood" userId="6373353ca04a8748" providerId="LiveId" clId="{CEA2D34B-BF35-41C8-A18B-CF94FA931228}" dt="2020-08-28T00:19:05.716" v="9798" actId="1076"/>
          <ac:picMkLst>
            <pc:docMk/>
            <pc:sldMk cId="2631777992" sldId="271"/>
            <ac:picMk id="1026" creationId="{D64CE5D1-300C-4F40-87DA-830A90DF0DA3}"/>
          </ac:picMkLst>
        </pc:picChg>
        <pc:picChg chg="add del mod">
          <ac:chgData name="Alan Underwood" userId="6373353ca04a8748" providerId="LiveId" clId="{CEA2D34B-BF35-41C8-A18B-CF94FA931228}" dt="2020-08-25T09:02:55.334" v="2072" actId="478"/>
          <ac:picMkLst>
            <pc:docMk/>
            <pc:sldMk cId="2631777992" sldId="271"/>
            <ac:picMk id="9228" creationId="{D2C68C04-16B3-4B02-9692-B5B98F4344E7}"/>
          </ac:picMkLst>
        </pc:picChg>
        <pc:picChg chg="add del">
          <ac:chgData name="Alan Underwood" userId="6373353ca04a8748" providerId="LiveId" clId="{CEA2D34B-BF35-41C8-A18B-CF94FA931228}" dt="2020-08-24T04:08:14.323" v="1886"/>
          <ac:picMkLst>
            <pc:docMk/>
            <pc:sldMk cId="2631777992" sldId="271"/>
            <ac:picMk id="9230" creationId="{21C1AA24-B9D2-43F5-BD09-41D4B16DACB1}"/>
          </ac:picMkLst>
        </pc:picChg>
        <pc:picChg chg="add del">
          <ac:chgData name="Alan Underwood" userId="6373353ca04a8748" providerId="LiveId" clId="{CEA2D34B-BF35-41C8-A18B-CF94FA931228}" dt="2020-08-24T04:08:37.531" v="1895" actId="26606"/>
          <ac:picMkLst>
            <pc:docMk/>
            <pc:sldMk cId="2631777992" sldId="271"/>
            <ac:picMk id="9232" creationId="{07CF545F-9C2E-4446-97CD-AD92990C2B68}"/>
          </ac:picMkLst>
        </pc:picChg>
      </pc:sldChg>
      <pc:sldChg chg="addSp delSp modSp mod">
        <pc:chgData name="Alan Underwood" userId="6373353ca04a8748" providerId="LiveId" clId="{CEA2D34B-BF35-41C8-A18B-CF94FA931228}" dt="2020-09-03T08:04:38.448" v="13323" actId="22"/>
        <pc:sldMkLst>
          <pc:docMk/>
          <pc:sldMk cId="4162783220" sldId="272"/>
        </pc:sldMkLst>
        <pc:spChg chg="add mod ord">
          <ac:chgData name="Alan Underwood" userId="6373353ca04a8748" providerId="LiveId" clId="{CEA2D34B-BF35-41C8-A18B-CF94FA931228}" dt="2020-08-29T02:26:59.646" v="12430" actId="167"/>
          <ac:spMkLst>
            <pc:docMk/>
            <pc:sldMk cId="4162783220" sldId="272"/>
            <ac:spMk id="2" creationId="{29BD1B32-284F-4542-98A5-BF23DDBDCAA0}"/>
          </ac:spMkLst>
        </pc:spChg>
        <pc:spChg chg="mod">
          <ac:chgData name="Alan Underwood" userId="6373353ca04a8748" providerId="LiveId" clId="{CEA2D34B-BF35-41C8-A18B-CF94FA931228}" dt="2020-08-28T23:02:31.728" v="12162" actId="1076"/>
          <ac:spMkLst>
            <pc:docMk/>
            <pc:sldMk cId="4162783220" sldId="272"/>
            <ac:spMk id="3" creationId="{9AF8E0D8-8123-4811-B1CD-37193DD8E7B6}"/>
          </ac:spMkLst>
        </pc:spChg>
        <pc:spChg chg="add">
          <ac:chgData name="Alan Underwood" userId="6373353ca04a8748" providerId="LiveId" clId="{CEA2D34B-BF35-41C8-A18B-CF94FA931228}" dt="2020-09-03T08:04:38.448" v="13323" actId="22"/>
          <ac:spMkLst>
            <pc:docMk/>
            <pc:sldMk cId="4162783220" sldId="272"/>
            <ac:spMk id="5" creationId="{54BF03B9-EB3D-4014-B28D-365D69D07173}"/>
          </ac:spMkLst>
        </pc:spChg>
        <pc:spChg chg="del mod">
          <ac:chgData name="Alan Underwood" userId="6373353ca04a8748" providerId="LiveId" clId="{CEA2D34B-BF35-41C8-A18B-CF94FA931228}" dt="2020-08-26T09:52:16.107" v="6599" actId="478"/>
          <ac:spMkLst>
            <pc:docMk/>
            <pc:sldMk cId="4162783220" sldId="272"/>
            <ac:spMk id="10" creationId="{BEFCC6A7-C853-441E-9789-BADBDE8F59A5}"/>
          </ac:spMkLst>
        </pc:spChg>
        <pc:spChg chg="del mod">
          <ac:chgData name="Alan Underwood" userId="6373353ca04a8748" providerId="LiveId" clId="{CEA2D34B-BF35-41C8-A18B-CF94FA931228}" dt="2020-08-26T09:52:16.107" v="6599" actId="478"/>
          <ac:spMkLst>
            <pc:docMk/>
            <pc:sldMk cId="4162783220" sldId="272"/>
            <ac:spMk id="12" creationId="{BC963261-2C81-4AD8-864D-8BA9294339BE}"/>
          </ac:spMkLst>
        </pc:spChg>
        <pc:spChg chg="add mod ord">
          <ac:chgData name="Alan Underwood" userId="6373353ca04a8748" providerId="LiveId" clId="{CEA2D34B-BF35-41C8-A18B-CF94FA931228}" dt="2020-08-25T10:01:16.578" v="3563" actId="164"/>
          <ac:spMkLst>
            <pc:docMk/>
            <pc:sldMk cId="4162783220" sldId="272"/>
            <ac:spMk id="13" creationId="{FE95A307-D13E-4493-B7ED-79FD56279A58}"/>
          </ac:spMkLst>
        </pc:spChg>
        <pc:spChg chg="mod">
          <ac:chgData name="Alan Underwood" userId="6373353ca04a8748" providerId="LiveId" clId="{CEA2D34B-BF35-41C8-A18B-CF94FA931228}" dt="2020-08-28T00:14:21.274" v="9625" actId="6549"/>
          <ac:spMkLst>
            <pc:docMk/>
            <pc:sldMk cId="4162783220" sldId="272"/>
            <ac:spMk id="14" creationId="{C3AC6AC8-E22E-4BF5-98A0-FAC7B82CDF0C}"/>
          </ac:spMkLst>
        </pc:spChg>
        <pc:grpChg chg="add del mod">
          <ac:chgData name="Alan Underwood" userId="6373353ca04a8748" providerId="LiveId" clId="{CEA2D34B-BF35-41C8-A18B-CF94FA931228}" dt="2020-08-26T09:52:06.321" v="6597" actId="21"/>
          <ac:grpSpMkLst>
            <pc:docMk/>
            <pc:sldMk cId="4162783220" sldId="272"/>
            <ac:grpSpMk id="16" creationId="{00C1175D-A3BA-4947-846E-A29124E0A772}"/>
          </ac:grpSpMkLst>
        </pc:grpChg>
        <pc:picChg chg="add del mod">
          <ac:chgData name="Alan Underwood" userId="6373353ca04a8748" providerId="LiveId" clId="{CEA2D34B-BF35-41C8-A18B-CF94FA931228}" dt="2020-08-26T09:52:12.912" v="6598" actId="478"/>
          <ac:picMkLst>
            <pc:docMk/>
            <pc:sldMk cId="4162783220" sldId="272"/>
            <ac:picMk id="2" creationId="{52AA1960-D111-4212-B744-ADF37C65ACEA}"/>
          </ac:picMkLst>
        </pc:picChg>
        <pc:picChg chg="add">
          <ac:chgData name="Alan Underwood" userId="6373353ca04a8748" providerId="LiveId" clId="{CEA2D34B-BF35-41C8-A18B-CF94FA931228}" dt="2020-08-26T09:52:16.635" v="6600" actId="22"/>
          <ac:picMkLst>
            <pc:docMk/>
            <pc:sldMk cId="4162783220" sldId="272"/>
            <ac:picMk id="4" creationId="{75CCB7D0-00AF-4D2F-A9DA-5514B4D061CA}"/>
          </ac:picMkLst>
        </pc:picChg>
        <pc:picChg chg="mod ord">
          <ac:chgData name="Alan Underwood" userId="6373353ca04a8748" providerId="LiveId" clId="{CEA2D34B-BF35-41C8-A18B-CF94FA931228}" dt="2020-08-25T10:01:16.578" v="3563" actId="164"/>
          <ac:picMkLst>
            <pc:docMk/>
            <pc:sldMk cId="4162783220" sldId="272"/>
            <ac:picMk id="8" creationId="{9462E59D-DB3F-471D-954C-20D606A0F111}"/>
          </ac:picMkLst>
        </pc:picChg>
        <pc:picChg chg="add mod">
          <ac:chgData name="Alan Underwood" userId="6373353ca04a8748" providerId="LiveId" clId="{CEA2D34B-BF35-41C8-A18B-CF94FA931228}" dt="2020-08-29T02:26:55.522" v="12429" actId="167"/>
          <ac:picMkLst>
            <pc:docMk/>
            <pc:sldMk cId="4162783220" sldId="272"/>
            <ac:picMk id="5122" creationId="{0B988DFB-413F-4D5B-8AD8-DEF5AA2D031C}"/>
          </ac:picMkLst>
        </pc:picChg>
      </pc:sldChg>
      <pc:sldChg chg="addSp delSp modSp mod ord">
        <pc:chgData name="Alan Underwood" userId="6373353ca04a8748" providerId="LiveId" clId="{CEA2D34B-BF35-41C8-A18B-CF94FA931228}" dt="2020-08-29T02:41:10.621" v="12580" actId="1076"/>
        <pc:sldMkLst>
          <pc:docMk/>
          <pc:sldMk cId="2894424897" sldId="273"/>
        </pc:sldMkLst>
        <pc:spChg chg="add ord">
          <ac:chgData name="Alan Underwood" userId="6373353ca04a8748" providerId="LiveId" clId="{CEA2D34B-BF35-41C8-A18B-CF94FA931228}" dt="2020-08-29T02:30:42.650" v="12458" actId="167"/>
          <ac:spMkLst>
            <pc:docMk/>
            <pc:sldMk cId="2894424897" sldId="273"/>
            <ac:spMk id="2" creationId="{5115F656-4FDA-4CD1-BC9C-F21226FAE0EA}"/>
          </ac:spMkLst>
        </pc:spChg>
        <pc:spChg chg="mod">
          <ac:chgData name="Alan Underwood" userId="6373353ca04a8748" providerId="LiveId" clId="{CEA2D34B-BF35-41C8-A18B-CF94FA931228}" dt="2020-08-29T02:41:10.621" v="12580" actId="1076"/>
          <ac:spMkLst>
            <pc:docMk/>
            <pc:sldMk cId="2894424897" sldId="273"/>
            <ac:spMk id="3" creationId="{94F52867-AB94-4CB4-98BA-05AC963FCFCF}"/>
          </ac:spMkLst>
        </pc:spChg>
        <pc:spChg chg="del">
          <ac:chgData name="Alan Underwood" userId="6373353ca04a8748" providerId="LiveId" clId="{CEA2D34B-BF35-41C8-A18B-CF94FA931228}" dt="2020-08-24T01:04:54.399" v="679" actId="478"/>
          <ac:spMkLst>
            <pc:docMk/>
            <pc:sldMk cId="2894424897" sldId="273"/>
            <ac:spMk id="5" creationId="{3EDE6E35-E39B-4865-A89B-97A7BEEBBC7F}"/>
          </ac:spMkLst>
        </pc:spChg>
        <pc:spChg chg="add mod">
          <ac:chgData name="Alan Underwood" userId="6373353ca04a8748" providerId="LiveId" clId="{CEA2D34B-BF35-41C8-A18B-CF94FA931228}" dt="2020-08-29T02:40:56.687" v="12577" actId="255"/>
          <ac:spMkLst>
            <pc:docMk/>
            <pc:sldMk cId="2894424897" sldId="273"/>
            <ac:spMk id="5" creationId="{C285AE76-E858-48A9-A039-CD20E4DF8774}"/>
          </ac:spMkLst>
        </pc:spChg>
        <pc:spChg chg="add mod">
          <ac:chgData name="Alan Underwood" userId="6373353ca04a8748" providerId="LiveId" clId="{CEA2D34B-BF35-41C8-A18B-CF94FA931228}" dt="2020-08-28T00:54:30.175" v="9817" actId="255"/>
          <ac:spMkLst>
            <pc:docMk/>
            <pc:sldMk cId="2894424897" sldId="273"/>
            <ac:spMk id="7" creationId="{4F8BF035-7B9E-4834-868B-79F530400EA4}"/>
          </ac:spMkLst>
        </pc:spChg>
        <pc:picChg chg="add mod">
          <ac:chgData name="Alan Underwood" userId="6373353ca04a8748" providerId="LiveId" clId="{CEA2D34B-BF35-41C8-A18B-CF94FA931228}" dt="2020-08-29T02:41:02.327" v="12579" actId="1076"/>
          <ac:picMkLst>
            <pc:docMk/>
            <pc:sldMk cId="2894424897" sldId="273"/>
            <ac:picMk id="4" creationId="{6BCE5A24-EE1D-4506-9410-4F72F478D049}"/>
          </ac:picMkLst>
        </pc:picChg>
      </pc:sldChg>
      <pc:sldChg chg="addSp delSp modSp mod">
        <pc:chgData name="Alan Underwood" userId="6373353ca04a8748" providerId="LiveId" clId="{CEA2D34B-BF35-41C8-A18B-CF94FA931228}" dt="2020-08-29T02:30:18.673" v="12454" actId="167"/>
        <pc:sldMkLst>
          <pc:docMk/>
          <pc:sldMk cId="520101072" sldId="274"/>
        </pc:sldMkLst>
        <pc:spChg chg="mod">
          <ac:chgData name="Alan Underwood" userId="6373353ca04a8748" providerId="LiveId" clId="{CEA2D34B-BF35-41C8-A18B-CF94FA931228}" dt="2020-08-26T10:07:22.671" v="6924" actId="20577"/>
          <ac:spMkLst>
            <pc:docMk/>
            <pc:sldMk cId="520101072" sldId="274"/>
            <ac:spMk id="3" creationId="{94F52867-AB94-4CB4-98BA-05AC963FCFCF}"/>
          </ac:spMkLst>
        </pc:spChg>
        <pc:spChg chg="add ord">
          <ac:chgData name="Alan Underwood" userId="6373353ca04a8748" providerId="LiveId" clId="{CEA2D34B-BF35-41C8-A18B-CF94FA931228}" dt="2020-08-29T02:30:18.673" v="12454" actId="167"/>
          <ac:spMkLst>
            <pc:docMk/>
            <pc:sldMk cId="520101072" sldId="274"/>
            <ac:spMk id="5" creationId="{3228BEA5-8398-4C51-80A0-7B2078624F0A}"/>
          </ac:spMkLst>
        </pc:spChg>
        <pc:spChg chg="mod">
          <ac:chgData name="Alan Underwood" userId="6373353ca04a8748" providerId="LiveId" clId="{CEA2D34B-BF35-41C8-A18B-CF94FA931228}" dt="2020-08-28T00:54:14.652" v="9812" actId="255"/>
          <ac:spMkLst>
            <pc:docMk/>
            <pc:sldMk cId="520101072" sldId="274"/>
            <ac:spMk id="9" creationId="{14124F39-CEA0-4FE1-B332-35592B55862C}"/>
          </ac:spMkLst>
        </pc:spChg>
        <pc:grpChg chg="add del mod topLvl">
          <ac:chgData name="Alan Underwood" userId="6373353ca04a8748" providerId="LiveId" clId="{CEA2D34B-BF35-41C8-A18B-CF94FA931228}" dt="2020-08-25T09:27:20.748" v="2862" actId="165"/>
          <ac:grpSpMkLst>
            <pc:docMk/>
            <pc:sldMk cId="520101072" sldId="274"/>
            <ac:grpSpMk id="14" creationId="{39E0BBDA-FFEB-4AFC-A6C1-C8A8D274CBC2}"/>
          </ac:grpSpMkLst>
        </pc:grpChg>
        <pc:grpChg chg="add del mod">
          <ac:chgData name="Alan Underwood" userId="6373353ca04a8748" providerId="LiveId" clId="{CEA2D34B-BF35-41C8-A18B-CF94FA931228}" dt="2020-08-25T09:27:08.446" v="2860" actId="165"/>
          <ac:grpSpMkLst>
            <pc:docMk/>
            <pc:sldMk cId="520101072" sldId="274"/>
            <ac:grpSpMk id="15" creationId="{0BC29B89-FB09-437E-8B35-F29C03F3DEBD}"/>
          </ac:grpSpMkLst>
        </pc:grpChg>
        <pc:grpChg chg="add mod">
          <ac:chgData name="Alan Underwood" userId="6373353ca04a8748" providerId="LiveId" clId="{CEA2D34B-BF35-41C8-A18B-CF94FA931228}" dt="2020-08-25T09:32:57.646" v="2978" actId="1076"/>
          <ac:grpSpMkLst>
            <pc:docMk/>
            <pc:sldMk cId="520101072" sldId="274"/>
            <ac:grpSpMk id="16" creationId="{3F616919-853B-47E1-8013-3F13FC133085}"/>
          </ac:grpSpMkLst>
        </pc:grpChg>
        <pc:picChg chg="add mod">
          <ac:chgData name="Alan Underwood" userId="6373353ca04a8748" providerId="LiveId" clId="{CEA2D34B-BF35-41C8-A18B-CF94FA931228}" dt="2020-08-28T23:00:02.634" v="12136" actId="167"/>
          <ac:picMkLst>
            <pc:docMk/>
            <pc:sldMk cId="520101072" sldId="274"/>
            <ac:picMk id="2" creationId="{85E7A1B7-BD88-40E2-B692-0F9F8C4D8BC4}"/>
          </ac:picMkLst>
        </pc:picChg>
        <pc:picChg chg="add del">
          <ac:chgData name="Alan Underwood" userId="6373353ca04a8748" providerId="LiveId" clId="{CEA2D34B-BF35-41C8-A18B-CF94FA931228}" dt="2020-08-29T02:29:54.464" v="12450" actId="22"/>
          <ac:picMkLst>
            <pc:docMk/>
            <pc:sldMk cId="520101072" sldId="274"/>
            <ac:picMk id="4" creationId="{D5C61EC5-6159-4D7B-93C2-7F9989FB82B4}"/>
          </ac:picMkLst>
        </pc:picChg>
        <pc:picChg chg="add mod topLvl">
          <ac:chgData name="Alan Underwood" userId="6373353ca04a8748" providerId="LiveId" clId="{CEA2D34B-BF35-41C8-A18B-CF94FA931228}" dt="2020-08-25T09:32:09.201" v="2975" actId="164"/>
          <ac:picMkLst>
            <pc:docMk/>
            <pc:sldMk cId="520101072" sldId="274"/>
            <ac:picMk id="10" creationId="{B9D4008B-B267-4FBE-928F-1071CE5C755F}"/>
          </ac:picMkLst>
        </pc:picChg>
        <pc:picChg chg="add mod topLvl">
          <ac:chgData name="Alan Underwood" userId="6373353ca04a8748" providerId="LiveId" clId="{CEA2D34B-BF35-41C8-A18B-CF94FA931228}" dt="2020-08-25T09:32:09.201" v="2975" actId="164"/>
          <ac:picMkLst>
            <pc:docMk/>
            <pc:sldMk cId="520101072" sldId="274"/>
            <ac:picMk id="11" creationId="{E5D1C6F0-970C-45FB-AE52-1175F1B53317}"/>
          </ac:picMkLst>
        </pc:picChg>
        <pc:picChg chg="add mod topLvl">
          <ac:chgData name="Alan Underwood" userId="6373353ca04a8748" providerId="LiveId" clId="{CEA2D34B-BF35-41C8-A18B-CF94FA931228}" dt="2020-08-26T10:04:34.483" v="6829" actId="1035"/>
          <ac:picMkLst>
            <pc:docMk/>
            <pc:sldMk cId="520101072" sldId="274"/>
            <ac:picMk id="12" creationId="{5BE189B9-4775-4B42-808F-DE1EA91ADAC1}"/>
          </ac:picMkLst>
        </pc:picChg>
        <pc:picChg chg="add mod topLvl">
          <ac:chgData name="Alan Underwood" userId="6373353ca04a8748" providerId="LiveId" clId="{CEA2D34B-BF35-41C8-A18B-CF94FA931228}" dt="2020-08-26T10:04:30.496" v="6824" actId="1035"/>
          <ac:picMkLst>
            <pc:docMk/>
            <pc:sldMk cId="520101072" sldId="274"/>
            <ac:picMk id="13" creationId="{046CDE2E-B7BC-4778-9A84-5EC6BDA9E5FC}"/>
          </ac:picMkLst>
        </pc:picChg>
      </pc:sldChg>
      <pc:sldChg chg="addSp delSp modSp mod">
        <pc:chgData name="Alan Underwood" userId="6373353ca04a8748" providerId="LiveId" clId="{CEA2D34B-BF35-41C8-A18B-CF94FA931228}" dt="2020-08-29T02:27:44.357" v="12438" actId="167"/>
        <pc:sldMkLst>
          <pc:docMk/>
          <pc:sldMk cId="1233850100" sldId="276"/>
        </pc:sldMkLst>
        <pc:spChg chg="add del mod">
          <ac:chgData name="Alan Underwood" userId="6373353ca04a8748" providerId="LiveId" clId="{CEA2D34B-BF35-41C8-A18B-CF94FA931228}" dt="2020-08-27T11:08:33.213" v="9148" actId="22"/>
          <ac:spMkLst>
            <pc:docMk/>
            <pc:sldMk cId="1233850100" sldId="276"/>
            <ac:spMk id="2" creationId="{C8054B5B-B6D0-4BD0-99BD-BAF5E75745A1}"/>
          </ac:spMkLst>
        </pc:spChg>
        <pc:spChg chg="add ord">
          <ac:chgData name="Alan Underwood" userId="6373353ca04a8748" providerId="LiveId" clId="{CEA2D34B-BF35-41C8-A18B-CF94FA931228}" dt="2020-08-29T02:27:44.357" v="12438" actId="167"/>
          <ac:spMkLst>
            <pc:docMk/>
            <pc:sldMk cId="1233850100" sldId="276"/>
            <ac:spMk id="3" creationId="{426C32FA-0DA0-4681-9282-4A2B7F8550DE}"/>
          </ac:spMkLst>
        </pc:spChg>
        <pc:spChg chg="add del">
          <ac:chgData name="Alan Underwood" userId="6373353ca04a8748" providerId="LiveId" clId="{CEA2D34B-BF35-41C8-A18B-CF94FA931228}" dt="2020-08-27T11:08:14.806" v="9143" actId="22"/>
          <ac:spMkLst>
            <pc:docMk/>
            <pc:sldMk cId="1233850100" sldId="276"/>
            <ac:spMk id="3" creationId="{8515C0D5-477E-4310-9F0D-2BEFAEE40986}"/>
          </ac:spMkLst>
        </pc:spChg>
        <pc:spChg chg="mod">
          <ac:chgData name="Alan Underwood" userId="6373353ca04a8748" providerId="LiveId" clId="{CEA2D34B-BF35-41C8-A18B-CF94FA931228}" dt="2020-08-27T23:47:02.570" v="9616" actId="14100"/>
          <ac:spMkLst>
            <pc:docMk/>
            <pc:sldMk cId="1233850100" sldId="276"/>
            <ac:spMk id="7" creationId="{74962F36-E7D8-435E-B6B4-5367B34A2648}"/>
          </ac:spMkLst>
        </pc:spChg>
        <pc:spChg chg="mod">
          <ac:chgData name="Alan Underwood" userId="6373353ca04a8748" providerId="LiveId" clId="{CEA2D34B-BF35-41C8-A18B-CF94FA931228}" dt="2020-08-27T23:46:39.167" v="9567" actId="164"/>
          <ac:spMkLst>
            <pc:docMk/>
            <pc:sldMk cId="1233850100" sldId="276"/>
            <ac:spMk id="9" creationId="{C77562DF-4CAF-4194-84D0-05E58935EB67}"/>
          </ac:spMkLst>
        </pc:spChg>
        <pc:spChg chg="add del">
          <ac:chgData name="Alan Underwood" userId="6373353ca04a8748" providerId="LiveId" clId="{CEA2D34B-BF35-41C8-A18B-CF94FA931228}" dt="2020-08-24T03:51:16.641" v="1428" actId="478"/>
          <ac:spMkLst>
            <pc:docMk/>
            <pc:sldMk cId="1233850100" sldId="276"/>
            <ac:spMk id="11" creationId="{19334E55-C3BE-411B-94A8-D9A54F4E224C}"/>
          </ac:spMkLst>
        </pc:spChg>
        <pc:spChg chg="add del">
          <ac:chgData name="Alan Underwood" userId="6373353ca04a8748" providerId="LiveId" clId="{CEA2D34B-BF35-41C8-A18B-CF94FA931228}" dt="2020-08-27T11:08:37.547" v="9150" actId="22"/>
          <ac:spMkLst>
            <pc:docMk/>
            <pc:sldMk cId="1233850100" sldId="276"/>
            <ac:spMk id="11" creationId="{C3925BA2-665F-41DF-9EC4-573A026DCA5E}"/>
          </ac:spMkLst>
        </pc:spChg>
        <pc:spChg chg="mod">
          <ac:chgData name="Alan Underwood" userId="6373353ca04a8748" providerId="LiveId" clId="{CEA2D34B-BF35-41C8-A18B-CF94FA931228}" dt="2020-08-27T23:46:58.163" v="9615" actId="14100"/>
          <ac:spMkLst>
            <pc:docMk/>
            <pc:sldMk cId="1233850100" sldId="276"/>
            <ac:spMk id="12" creationId="{0D9CD15B-E5A0-422A-B64E-FFA946E8CD85}"/>
          </ac:spMkLst>
        </pc:spChg>
        <pc:spChg chg="del">
          <ac:chgData name="Alan Underwood" userId="6373353ca04a8748" providerId="LiveId" clId="{CEA2D34B-BF35-41C8-A18B-CF94FA931228}" dt="2020-08-24T03:54:11.078" v="1448" actId="478"/>
          <ac:spMkLst>
            <pc:docMk/>
            <pc:sldMk cId="1233850100" sldId="276"/>
            <ac:spMk id="14" creationId="{9417134D-FAA8-4699-BEE1-97C27B37AFEC}"/>
          </ac:spMkLst>
        </pc:spChg>
        <pc:spChg chg="mod">
          <ac:chgData name="Alan Underwood" userId="6373353ca04a8748" providerId="LiveId" clId="{CEA2D34B-BF35-41C8-A18B-CF94FA931228}" dt="2020-08-27T23:46:50.931" v="9614"/>
          <ac:spMkLst>
            <pc:docMk/>
            <pc:sldMk cId="1233850100" sldId="276"/>
            <ac:spMk id="17" creationId="{86E0B8D2-C81D-4255-B74B-4D9FC761759E}"/>
          </ac:spMkLst>
        </pc:spChg>
        <pc:grpChg chg="add del mod">
          <ac:chgData name="Alan Underwood" userId="6373353ca04a8748" providerId="LiveId" clId="{CEA2D34B-BF35-41C8-A18B-CF94FA931228}" dt="2020-08-27T23:46:49.437" v="9612" actId="21"/>
          <ac:grpSpMkLst>
            <pc:docMk/>
            <pc:sldMk cId="1233850100" sldId="276"/>
            <ac:grpSpMk id="10" creationId="{27C7EE8F-3170-4800-8E10-FB7E47E1617B}"/>
          </ac:grpSpMkLst>
        </pc:grpChg>
        <pc:grpChg chg="add mod">
          <ac:chgData name="Alan Underwood" userId="6373353ca04a8748" providerId="LiveId" clId="{CEA2D34B-BF35-41C8-A18B-CF94FA931228}" dt="2020-08-27T23:46:50.931" v="9614"/>
          <ac:grpSpMkLst>
            <pc:docMk/>
            <pc:sldMk cId="1233850100" sldId="276"/>
            <ac:grpSpMk id="15" creationId="{7C057D52-49CA-4FB0-BB18-B094FA2ACCEA}"/>
          </ac:grpSpMkLst>
        </pc:grpChg>
        <pc:picChg chg="del">
          <ac:chgData name="Alan Underwood" userId="6373353ca04a8748" providerId="LiveId" clId="{CEA2D34B-BF35-41C8-A18B-CF94FA931228}" dt="2020-08-24T03:54:05.538" v="1447" actId="478"/>
          <ac:picMkLst>
            <pc:docMk/>
            <pc:sldMk cId="1233850100" sldId="276"/>
            <ac:picMk id="2" creationId="{27A5241C-60AB-4394-A00E-0A44C61731AF}"/>
          </ac:picMkLst>
        </pc:picChg>
        <pc:picChg chg="add mod">
          <ac:chgData name="Alan Underwood" userId="6373353ca04a8748" providerId="LiveId" clId="{CEA2D34B-BF35-41C8-A18B-CF94FA931228}" dt="2020-08-28T22:59:49.789" v="12132" actId="167"/>
          <ac:picMkLst>
            <pc:docMk/>
            <pc:sldMk cId="1233850100" sldId="276"/>
            <ac:picMk id="2" creationId="{741EDE2F-7C04-482D-810B-E74D1C71E49B}"/>
          </ac:picMkLst>
        </pc:picChg>
        <pc:picChg chg="add del ord">
          <ac:chgData name="Alan Underwood" userId="6373353ca04a8748" providerId="LiveId" clId="{CEA2D34B-BF35-41C8-A18B-CF94FA931228}" dt="2020-08-27T23:46:50.423" v="9613" actId="478"/>
          <ac:picMkLst>
            <pc:docMk/>
            <pc:sldMk cId="1233850100" sldId="276"/>
            <ac:picMk id="5" creationId="{0885047A-8764-4C4B-A7FE-569AE0987BC8}"/>
          </ac:picMkLst>
        </pc:picChg>
        <pc:picChg chg="mod">
          <ac:chgData name="Alan Underwood" userId="6373353ca04a8748" providerId="LiveId" clId="{CEA2D34B-BF35-41C8-A18B-CF94FA931228}" dt="2020-08-27T23:46:50.931" v="9614"/>
          <ac:picMkLst>
            <pc:docMk/>
            <pc:sldMk cId="1233850100" sldId="276"/>
            <ac:picMk id="16" creationId="{FFB4714D-1E4F-4B08-87BD-092EE3A3C72A}"/>
          </ac:picMkLst>
        </pc:picChg>
        <pc:picChg chg="add mod ord">
          <ac:chgData name="Alan Underwood" userId="6373353ca04a8748" providerId="LiveId" clId="{CEA2D34B-BF35-41C8-A18B-CF94FA931228}" dt="2020-08-27T23:46:39.167" v="9567" actId="164"/>
          <ac:picMkLst>
            <pc:docMk/>
            <pc:sldMk cId="1233850100" sldId="276"/>
            <ac:picMk id="18" creationId="{659B2DB9-468B-4DD5-836C-B1BE9A3154A0}"/>
          </ac:picMkLst>
        </pc:picChg>
      </pc:sldChg>
      <pc:sldChg chg="modSp del mod">
        <pc:chgData name="Alan Underwood" userId="6373353ca04a8748" providerId="LiveId" clId="{CEA2D34B-BF35-41C8-A18B-CF94FA931228}" dt="2020-08-25T10:10:03.296" v="4303" actId="47"/>
        <pc:sldMkLst>
          <pc:docMk/>
          <pc:sldMk cId="2053418743" sldId="278"/>
        </pc:sldMkLst>
        <pc:spChg chg="mod">
          <ac:chgData name="Alan Underwood" userId="6373353ca04a8748" providerId="LiveId" clId="{CEA2D34B-BF35-41C8-A18B-CF94FA931228}" dt="2020-08-24T01:01:08.397" v="597" actId="113"/>
          <ac:spMkLst>
            <pc:docMk/>
            <pc:sldMk cId="2053418743" sldId="278"/>
            <ac:spMk id="2" creationId="{BDA5065B-0C21-402C-BC43-1AFB923901BB}"/>
          </ac:spMkLst>
        </pc:spChg>
        <pc:spChg chg="mod">
          <ac:chgData name="Alan Underwood" userId="6373353ca04a8748" providerId="LiveId" clId="{CEA2D34B-BF35-41C8-A18B-CF94FA931228}" dt="2020-08-24T04:05:25.166" v="1873" actId="1076"/>
          <ac:spMkLst>
            <pc:docMk/>
            <pc:sldMk cId="2053418743" sldId="278"/>
            <ac:spMk id="12" creationId="{0D9CD15B-E5A0-422A-B64E-FFA946E8CD85}"/>
          </ac:spMkLst>
        </pc:spChg>
      </pc:sldChg>
      <pc:sldChg chg="del">
        <pc:chgData name="Alan Underwood" userId="6373353ca04a8748" providerId="LiveId" clId="{CEA2D34B-BF35-41C8-A18B-CF94FA931228}" dt="2020-08-24T00:46:51.719" v="376" actId="47"/>
        <pc:sldMkLst>
          <pc:docMk/>
          <pc:sldMk cId="1808601821" sldId="279"/>
        </pc:sldMkLst>
      </pc:sldChg>
      <pc:sldChg chg="del">
        <pc:chgData name="Alan Underwood" userId="6373353ca04a8748" providerId="LiveId" clId="{CEA2D34B-BF35-41C8-A18B-CF94FA931228}" dt="2020-08-26T09:34:31.214" v="6309" actId="47"/>
        <pc:sldMkLst>
          <pc:docMk/>
          <pc:sldMk cId="3770410293" sldId="281"/>
        </pc:sldMkLst>
      </pc:sldChg>
      <pc:sldChg chg="modSp del">
        <pc:chgData name="Alan Underwood" userId="6373353ca04a8748" providerId="LiveId" clId="{CEA2D34B-BF35-41C8-A18B-CF94FA931228}" dt="2020-08-26T09:34:26.461" v="6307" actId="47"/>
        <pc:sldMkLst>
          <pc:docMk/>
          <pc:sldMk cId="2628409801" sldId="282"/>
        </pc:sldMkLst>
        <pc:spChg chg="mod">
          <ac:chgData name="Alan Underwood" userId="6373353ca04a8748" providerId="LiveId" clId="{CEA2D34B-BF35-41C8-A18B-CF94FA931228}" dt="2020-08-24T03:51:06.194" v="1426"/>
          <ac:spMkLst>
            <pc:docMk/>
            <pc:sldMk cId="2628409801" sldId="282"/>
            <ac:spMk id="2" creationId="{F2BE5B4D-F026-4534-A366-AD2841A5BC32}"/>
          </ac:spMkLst>
        </pc:spChg>
      </pc:sldChg>
      <pc:sldChg chg="addSp delSp modSp mod ord">
        <pc:chgData name="Alan Underwood" userId="6373353ca04a8748" providerId="LiveId" clId="{CEA2D34B-BF35-41C8-A18B-CF94FA931228}" dt="2020-08-29T02:29:40.113" v="12448" actId="1076"/>
        <pc:sldMkLst>
          <pc:docMk/>
          <pc:sldMk cId="3803151277" sldId="283"/>
        </pc:sldMkLst>
        <pc:spChg chg="add del mod">
          <ac:chgData name="Alan Underwood" userId="6373353ca04a8748" providerId="LiveId" clId="{CEA2D34B-BF35-41C8-A18B-CF94FA931228}" dt="2020-08-27T11:09:00.483" v="9156" actId="478"/>
          <ac:spMkLst>
            <pc:docMk/>
            <pc:sldMk cId="3803151277" sldId="283"/>
            <ac:spMk id="2" creationId="{423FE0C7-E157-48A9-ADEA-F833E8F68838}"/>
          </ac:spMkLst>
        </pc:spChg>
        <pc:spChg chg="add mod">
          <ac:chgData name="Alan Underwood" userId="6373353ca04a8748" providerId="LiveId" clId="{CEA2D34B-BF35-41C8-A18B-CF94FA931228}" dt="2020-08-28T00:20:08.286" v="9811" actId="1038"/>
          <ac:spMkLst>
            <pc:docMk/>
            <pc:sldMk cId="3803151277" sldId="283"/>
            <ac:spMk id="3" creationId="{4D167115-D721-488A-B14D-BEA084F1A1B2}"/>
          </ac:spMkLst>
        </pc:spChg>
        <pc:spChg chg="add ord">
          <ac:chgData name="Alan Underwood" userId="6373353ca04a8748" providerId="LiveId" clId="{CEA2D34B-BF35-41C8-A18B-CF94FA931228}" dt="2020-08-29T02:27:37.600" v="12436" actId="167"/>
          <ac:spMkLst>
            <pc:docMk/>
            <pc:sldMk cId="3803151277" sldId="283"/>
            <ac:spMk id="4" creationId="{23576789-3C37-4369-9684-DCF3DA18EE28}"/>
          </ac:spMkLst>
        </pc:spChg>
        <pc:spChg chg="del mod">
          <ac:chgData name="Alan Underwood" userId="6373353ca04a8748" providerId="LiveId" clId="{CEA2D34B-BF35-41C8-A18B-CF94FA931228}" dt="2020-08-24T01:26:44.707" v="1168" actId="478"/>
          <ac:spMkLst>
            <pc:docMk/>
            <pc:sldMk cId="3803151277" sldId="283"/>
            <ac:spMk id="4" creationId="{DC673E3C-D97A-468A-ACD8-8E5CC8941F5C}"/>
          </ac:spMkLst>
        </pc:spChg>
        <pc:spChg chg="del mod">
          <ac:chgData name="Alan Underwood" userId="6373353ca04a8748" providerId="LiveId" clId="{CEA2D34B-BF35-41C8-A18B-CF94FA931228}" dt="2020-08-27T11:09:10.546" v="9157" actId="478"/>
          <ac:spMkLst>
            <pc:docMk/>
            <pc:sldMk cId="3803151277" sldId="283"/>
            <ac:spMk id="7" creationId="{74962F36-E7D8-435E-B6B4-5367B34A2648}"/>
          </ac:spMkLst>
        </pc:spChg>
        <pc:spChg chg="mod">
          <ac:chgData name="Alan Underwood" userId="6373353ca04a8748" providerId="LiveId" clId="{CEA2D34B-BF35-41C8-A18B-CF94FA931228}" dt="2020-08-27T11:02:16.245" v="9092" actId="14100"/>
          <ac:spMkLst>
            <pc:docMk/>
            <pc:sldMk cId="3803151277" sldId="283"/>
            <ac:spMk id="12" creationId="{0D9CD15B-E5A0-422A-B64E-FFA946E8CD85}"/>
          </ac:spMkLst>
        </pc:spChg>
        <pc:spChg chg="del">
          <ac:chgData name="Alan Underwood" userId="6373353ca04a8748" providerId="LiveId" clId="{CEA2D34B-BF35-41C8-A18B-CF94FA931228}" dt="2020-08-24T03:52:46.678" v="1441" actId="478"/>
          <ac:spMkLst>
            <pc:docMk/>
            <pc:sldMk cId="3803151277" sldId="283"/>
            <ac:spMk id="14" creationId="{9417134D-FAA8-4699-BEE1-97C27B37AFEC}"/>
          </ac:spMkLst>
        </pc:spChg>
        <pc:picChg chg="add del">
          <ac:chgData name="Alan Underwood" userId="6373353ca04a8748" providerId="LiveId" clId="{CEA2D34B-BF35-41C8-A18B-CF94FA931228}" dt="2020-08-24T03:52:44.058" v="1440" actId="478"/>
          <ac:picMkLst>
            <pc:docMk/>
            <pc:sldMk cId="3803151277" sldId="283"/>
            <ac:picMk id="2" creationId="{27A5241C-60AB-4394-A00E-0A44C61731AF}"/>
          </ac:picMkLst>
        </pc:picChg>
        <pc:picChg chg="add mod">
          <ac:chgData name="Alan Underwood" userId="6373353ca04a8748" providerId="LiveId" clId="{CEA2D34B-BF35-41C8-A18B-CF94FA931228}" dt="2020-08-28T22:59:43.488" v="12130" actId="167"/>
          <ac:picMkLst>
            <pc:docMk/>
            <pc:sldMk cId="3803151277" sldId="283"/>
            <ac:picMk id="2" creationId="{D9A016F7-05AF-455B-AF37-91854581FEF6}"/>
          </ac:picMkLst>
        </pc:picChg>
        <pc:picChg chg="add del">
          <ac:chgData name="Alan Underwood" userId="6373353ca04a8748" providerId="LiveId" clId="{CEA2D34B-BF35-41C8-A18B-CF94FA931228}" dt="2020-08-24T03:52:30.990" v="1434"/>
          <ac:picMkLst>
            <pc:docMk/>
            <pc:sldMk cId="3803151277" sldId="283"/>
            <ac:picMk id="3" creationId="{A13CA668-209A-4D36-A3B2-CA169123D1BB}"/>
          </ac:picMkLst>
        </pc:picChg>
        <pc:picChg chg="add del">
          <ac:chgData name="Alan Underwood" userId="6373353ca04a8748" providerId="LiveId" clId="{CEA2D34B-BF35-41C8-A18B-CF94FA931228}" dt="2020-08-29T02:28:21.069" v="12443"/>
          <ac:picMkLst>
            <pc:docMk/>
            <pc:sldMk cId="3803151277" sldId="283"/>
            <ac:picMk id="5" creationId="{37EBC900-4D84-4564-8112-D1D42FFA388A}"/>
          </ac:picMkLst>
        </pc:picChg>
        <pc:picChg chg="add del mod">
          <ac:chgData name="Alan Underwood" userId="6373353ca04a8748" providerId="LiveId" clId="{CEA2D34B-BF35-41C8-A18B-CF94FA931228}" dt="2020-08-24T03:52:42.543" v="1439" actId="21"/>
          <ac:picMkLst>
            <pc:docMk/>
            <pc:sldMk cId="3803151277" sldId="283"/>
            <ac:picMk id="5" creationId="{443B4BF3-7F7C-4CC6-A9B5-55CB67AA8638}"/>
          </ac:picMkLst>
        </pc:picChg>
        <pc:picChg chg="add mod">
          <ac:chgData name="Alan Underwood" userId="6373353ca04a8748" providerId="LiveId" clId="{CEA2D34B-BF35-41C8-A18B-CF94FA931228}" dt="2020-08-27T11:01:59.119" v="9090" actId="1076"/>
          <ac:picMkLst>
            <pc:docMk/>
            <pc:sldMk cId="3803151277" sldId="283"/>
            <ac:picMk id="6" creationId="{00950564-B87C-4871-BD11-0D652E3848A6}"/>
          </ac:picMkLst>
        </pc:picChg>
        <pc:picChg chg="add del">
          <ac:chgData name="Alan Underwood" userId="6373353ca04a8748" providerId="LiveId" clId="{CEA2D34B-BF35-41C8-A18B-CF94FA931228}" dt="2020-08-29T02:28:28.825" v="12445"/>
          <ac:picMkLst>
            <pc:docMk/>
            <pc:sldMk cId="3803151277" sldId="283"/>
            <ac:picMk id="7" creationId="{3418261C-69B3-46FC-9E1B-E6D3F2AC6C68}"/>
          </ac:picMkLst>
        </pc:picChg>
        <pc:picChg chg="add mod">
          <ac:chgData name="Alan Underwood" userId="6373353ca04a8748" providerId="LiveId" clId="{CEA2D34B-BF35-41C8-A18B-CF94FA931228}" dt="2020-08-27T11:02:25.866" v="9094" actId="1076"/>
          <ac:picMkLst>
            <pc:docMk/>
            <pc:sldMk cId="3803151277" sldId="283"/>
            <ac:picMk id="1026" creationId="{8933ABE3-677A-496C-9D51-ED6338C0DCCA}"/>
          </ac:picMkLst>
        </pc:picChg>
        <pc:picChg chg="add del mod">
          <ac:chgData name="Alan Underwood" userId="6373353ca04a8748" providerId="LiveId" clId="{CEA2D34B-BF35-41C8-A18B-CF94FA931228}" dt="2020-08-29T02:28:05.170" v="12441" actId="478"/>
          <ac:picMkLst>
            <pc:docMk/>
            <pc:sldMk cId="3803151277" sldId="283"/>
            <ac:picMk id="1028" creationId="{22262540-0225-4368-B5D7-0001A1343377}"/>
          </ac:picMkLst>
        </pc:picChg>
        <pc:picChg chg="add mod">
          <ac:chgData name="Alan Underwood" userId="6373353ca04a8748" providerId="LiveId" clId="{CEA2D34B-BF35-41C8-A18B-CF94FA931228}" dt="2020-08-29T02:29:40.113" v="12448" actId="1076"/>
          <ac:picMkLst>
            <pc:docMk/>
            <pc:sldMk cId="3803151277" sldId="283"/>
            <ac:picMk id="1030" creationId="{CB30A355-1859-4378-8023-9F28C00F3C22}"/>
          </ac:picMkLst>
        </pc:picChg>
      </pc:sldChg>
      <pc:sldChg chg="addSp delSp modSp add del mod ord">
        <pc:chgData name="Alan Underwood" userId="6373353ca04a8748" providerId="LiveId" clId="{CEA2D34B-BF35-41C8-A18B-CF94FA931228}" dt="2020-08-26T10:22:04.500" v="7608" actId="47"/>
        <pc:sldMkLst>
          <pc:docMk/>
          <pc:sldMk cId="3744965801" sldId="284"/>
        </pc:sldMkLst>
        <pc:spChg chg="del mod">
          <ac:chgData name="Alan Underwood" userId="6373353ca04a8748" providerId="LiveId" clId="{CEA2D34B-BF35-41C8-A18B-CF94FA931228}" dt="2020-08-26T09:29:25.749" v="6008" actId="21"/>
          <ac:spMkLst>
            <pc:docMk/>
            <pc:sldMk cId="3744965801" sldId="284"/>
            <ac:spMk id="3" creationId="{94F52867-AB94-4CB4-98BA-05AC963FCFCF}"/>
          </ac:spMkLst>
        </pc:spChg>
        <pc:spChg chg="mod">
          <ac:chgData name="Alan Underwood" userId="6373353ca04a8748" providerId="LiveId" clId="{CEA2D34B-BF35-41C8-A18B-CF94FA931228}" dt="2020-08-26T09:24:23.700" v="5864" actId="20577"/>
          <ac:spMkLst>
            <pc:docMk/>
            <pc:sldMk cId="3744965801" sldId="284"/>
            <ac:spMk id="4" creationId="{B8BFDCC1-6E4D-4CAD-964C-0A9089B84C8D}"/>
          </ac:spMkLst>
        </pc:spChg>
        <pc:spChg chg="add del mod">
          <ac:chgData name="Alan Underwood" userId="6373353ca04a8748" providerId="LiveId" clId="{CEA2D34B-BF35-41C8-A18B-CF94FA931228}" dt="2020-08-26T09:29:35.501" v="6009" actId="478"/>
          <ac:spMkLst>
            <pc:docMk/>
            <pc:sldMk cId="3744965801" sldId="284"/>
            <ac:spMk id="7" creationId="{1460145E-9D6D-4671-B5A0-F26E85CB2AA9}"/>
          </ac:spMkLst>
        </pc:spChg>
        <pc:spChg chg="add mod">
          <ac:chgData name="Alan Underwood" userId="6373353ca04a8748" providerId="LiveId" clId="{CEA2D34B-BF35-41C8-A18B-CF94FA931228}" dt="2020-08-26T10:21:29.750" v="7594" actId="21"/>
          <ac:spMkLst>
            <pc:docMk/>
            <pc:sldMk cId="3744965801" sldId="284"/>
            <ac:spMk id="10" creationId="{0713CB40-A607-4B78-AB58-E034A9C3A63A}"/>
          </ac:spMkLst>
        </pc:spChg>
        <pc:grpChg chg="add del mod">
          <ac:chgData name="Alan Underwood" userId="6373353ca04a8748" providerId="LiveId" clId="{CEA2D34B-BF35-41C8-A18B-CF94FA931228}" dt="2020-08-26T10:20:31.509" v="7577" actId="478"/>
          <ac:grpSpMkLst>
            <pc:docMk/>
            <pc:sldMk cId="3744965801" sldId="284"/>
            <ac:grpSpMk id="8" creationId="{6546E079-8F73-49A5-BC02-0799B99BB921}"/>
          </ac:grpSpMkLst>
        </pc:grpChg>
        <pc:picChg chg="add mod">
          <ac:chgData name="Alan Underwood" userId="6373353ca04a8748" providerId="LiveId" clId="{CEA2D34B-BF35-41C8-A18B-CF94FA931228}" dt="2020-08-26T09:30:34.607" v="6014" actId="1076"/>
          <ac:picMkLst>
            <pc:docMk/>
            <pc:sldMk cId="3744965801" sldId="284"/>
            <ac:picMk id="2" creationId="{5355EC2A-79D2-4795-9BD4-D32A124DDD3E}"/>
          </ac:picMkLst>
        </pc:picChg>
        <pc:picChg chg="add del">
          <ac:chgData name="Alan Underwood" userId="6373353ca04a8748" providerId="LiveId" clId="{CEA2D34B-BF35-41C8-A18B-CF94FA931228}" dt="2020-08-24T04:03:39.686" v="1816"/>
          <ac:picMkLst>
            <pc:docMk/>
            <pc:sldMk cId="3744965801" sldId="284"/>
            <ac:picMk id="20482" creationId="{113C0685-3375-48E9-B2E4-F37517C707F6}"/>
          </ac:picMkLst>
        </pc:picChg>
        <pc:picChg chg="add mod">
          <ac:chgData name="Alan Underwood" userId="6373353ca04a8748" providerId="LiveId" clId="{CEA2D34B-BF35-41C8-A18B-CF94FA931228}" dt="2020-08-26T09:30:34.607" v="6014" actId="1076"/>
          <ac:picMkLst>
            <pc:docMk/>
            <pc:sldMk cId="3744965801" sldId="284"/>
            <ac:picMk id="20484" creationId="{71DFAEC8-4502-4CFE-946D-8E0B4DEDEEE1}"/>
          </ac:picMkLst>
        </pc:picChg>
      </pc:sldChg>
      <pc:sldChg chg="addSp modSp mod ord">
        <pc:chgData name="Alan Underwood" userId="6373353ca04a8748" providerId="LiveId" clId="{CEA2D34B-BF35-41C8-A18B-CF94FA931228}" dt="2020-08-29T02:30:09.903" v="12452" actId="167"/>
        <pc:sldMkLst>
          <pc:docMk/>
          <pc:sldMk cId="2676064926" sldId="285"/>
        </pc:sldMkLst>
        <pc:spChg chg="add ord">
          <ac:chgData name="Alan Underwood" userId="6373353ca04a8748" providerId="LiveId" clId="{CEA2D34B-BF35-41C8-A18B-CF94FA931228}" dt="2020-08-29T02:30:09.903" v="12452" actId="167"/>
          <ac:spMkLst>
            <pc:docMk/>
            <pc:sldMk cId="2676064926" sldId="285"/>
            <ac:spMk id="3" creationId="{E3BE0809-0D06-4285-8B2A-2B2CCDE8BA28}"/>
          </ac:spMkLst>
        </pc:spChg>
        <pc:spChg chg="mod">
          <ac:chgData name="Alan Underwood" userId="6373353ca04a8748" providerId="LiveId" clId="{CEA2D34B-BF35-41C8-A18B-CF94FA931228}" dt="2020-08-28T00:15:52.405" v="9659" actId="113"/>
          <ac:spMkLst>
            <pc:docMk/>
            <pc:sldMk cId="2676064926" sldId="285"/>
            <ac:spMk id="9" creationId="{14124F39-CEA0-4FE1-B332-35592B55862C}"/>
          </ac:spMkLst>
        </pc:spChg>
        <pc:spChg chg="mod">
          <ac:chgData name="Alan Underwood" userId="6373353ca04a8748" providerId="LiveId" clId="{CEA2D34B-BF35-41C8-A18B-CF94FA931228}" dt="2020-08-28T00:15:40.051" v="9658" actId="20577"/>
          <ac:spMkLst>
            <pc:docMk/>
            <pc:sldMk cId="2676064926" sldId="285"/>
            <ac:spMk id="14" creationId="{6443AE24-EF40-4853-805A-18E4958DE8AA}"/>
          </ac:spMkLst>
        </pc:spChg>
        <pc:picChg chg="add mod">
          <ac:chgData name="Alan Underwood" userId="6373353ca04a8748" providerId="LiveId" clId="{CEA2D34B-BF35-41C8-A18B-CF94FA931228}" dt="2020-08-29T02:30:05.420" v="12451" actId="167"/>
          <ac:picMkLst>
            <pc:docMk/>
            <pc:sldMk cId="2676064926" sldId="285"/>
            <ac:picMk id="2" creationId="{4F461274-6B27-40B6-8B65-6EC2A083BA79}"/>
          </ac:picMkLst>
        </pc:picChg>
      </pc:sldChg>
      <pc:sldChg chg="addSp delSp modSp mod ord">
        <pc:chgData name="Alan Underwood" userId="6373353ca04a8748" providerId="LiveId" clId="{CEA2D34B-BF35-41C8-A18B-CF94FA931228}" dt="2020-08-29T03:01:15.639" v="12978" actId="114"/>
        <pc:sldMkLst>
          <pc:docMk/>
          <pc:sldMk cId="214846283" sldId="286"/>
        </pc:sldMkLst>
        <pc:spChg chg="add mod ord">
          <ac:chgData name="Alan Underwood" userId="6373353ca04a8748" providerId="LiveId" clId="{CEA2D34B-BF35-41C8-A18B-CF94FA931228}" dt="2020-08-29T03:00:28.459" v="12949" actId="207"/>
          <ac:spMkLst>
            <pc:docMk/>
            <pc:sldMk cId="214846283" sldId="286"/>
            <ac:spMk id="2" creationId="{3CE5552A-0BC1-4529-9FC4-8CFC61EEB234}"/>
          </ac:spMkLst>
        </pc:spChg>
        <pc:spChg chg="add mod">
          <ac:chgData name="Alan Underwood" userId="6373353ca04a8748" providerId="LiveId" clId="{CEA2D34B-BF35-41C8-A18B-CF94FA931228}" dt="2020-08-28T00:56:33.282" v="9833" actId="20577"/>
          <ac:spMkLst>
            <pc:docMk/>
            <pc:sldMk cId="214846283" sldId="286"/>
            <ac:spMk id="4" creationId="{E59F8245-D385-4880-B289-37939286FBD5}"/>
          </ac:spMkLst>
        </pc:spChg>
        <pc:spChg chg="add mod">
          <ac:chgData name="Alan Underwood" userId="6373353ca04a8748" providerId="LiveId" clId="{CEA2D34B-BF35-41C8-A18B-CF94FA931228}" dt="2020-08-29T02:12:06.057" v="12218" actId="1076"/>
          <ac:spMkLst>
            <pc:docMk/>
            <pc:sldMk cId="214846283" sldId="286"/>
            <ac:spMk id="5" creationId="{80386AEC-38EE-4ACD-B1F3-A0AA4C336EDB}"/>
          </ac:spMkLst>
        </pc:spChg>
        <pc:spChg chg="add mod">
          <ac:chgData name="Alan Underwood" userId="6373353ca04a8748" providerId="LiveId" clId="{CEA2D34B-BF35-41C8-A18B-CF94FA931228}" dt="2020-08-29T03:01:15.639" v="12978" actId="114"/>
          <ac:spMkLst>
            <pc:docMk/>
            <pc:sldMk cId="214846283" sldId="286"/>
            <ac:spMk id="7" creationId="{51FAE5EF-1154-4264-8DF2-CC03D0BECCAA}"/>
          </ac:spMkLst>
        </pc:spChg>
        <pc:spChg chg="add ord">
          <ac:chgData name="Alan Underwood" userId="6373353ca04a8748" providerId="LiveId" clId="{CEA2D34B-BF35-41C8-A18B-CF94FA931228}" dt="2020-08-29T02:31:57.578" v="12476" actId="167"/>
          <ac:spMkLst>
            <pc:docMk/>
            <pc:sldMk cId="214846283" sldId="286"/>
            <ac:spMk id="8" creationId="{3A4E0722-BB41-4F9E-9DE6-61D32ADE0155}"/>
          </ac:spMkLst>
        </pc:spChg>
        <pc:spChg chg="mod">
          <ac:chgData name="Alan Underwood" userId="6373353ca04a8748" providerId="LiveId" clId="{CEA2D34B-BF35-41C8-A18B-CF94FA931228}" dt="2020-08-26T10:30:03.311" v="7830" actId="20577"/>
          <ac:spMkLst>
            <pc:docMk/>
            <pc:sldMk cId="214846283" sldId="286"/>
            <ac:spMk id="9" creationId="{14124F39-CEA0-4FE1-B332-35592B55862C}"/>
          </ac:spMkLst>
        </pc:spChg>
        <pc:spChg chg="mod">
          <ac:chgData name="Alan Underwood" userId="6373353ca04a8748" providerId="LiveId" clId="{CEA2D34B-BF35-41C8-A18B-CF94FA931228}" dt="2020-08-29T03:01:00.676" v="12976" actId="20577"/>
          <ac:spMkLst>
            <pc:docMk/>
            <pc:sldMk cId="214846283" sldId="286"/>
            <ac:spMk id="10" creationId="{D21786FA-319A-4FA3-B717-72A291CA35C7}"/>
          </ac:spMkLst>
        </pc:spChg>
        <pc:spChg chg="del mod">
          <ac:chgData name="Alan Underwood" userId="6373353ca04a8748" providerId="LiveId" clId="{CEA2D34B-BF35-41C8-A18B-CF94FA931228}" dt="2020-08-29T02:08:50.468" v="12192" actId="478"/>
          <ac:spMkLst>
            <pc:docMk/>
            <pc:sldMk cId="214846283" sldId="286"/>
            <ac:spMk id="11" creationId="{C17FB806-2063-42DC-A1DE-0D8E7E8CEDBC}"/>
          </ac:spMkLst>
        </pc:spChg>
        <pc:spChg chg="add mod">
          <ac:chgData name="Alan Underwood" userId="6373353ca04a8748" providerId="LiveId" clId="{CEA2D34B-BF35-41C8-A18B-CF94FA931228}" dt="2020-08-29T02:15:11.353" v="12345" actId="164"/>
          <ac:spMkLst>
            <pc:docMk/>
            <pc:sldMk cId="214846283" sldId="286"/>
            <ac:spMk id="17" creationId="{8ECC9456-37DC-4D98-AA71-7E9149A7447D}"/>
          </ac:spMkLst>
        </pc:spChg>
        <pc:spChg chg="add mod">
          <ac:chgData name="Alan Underwood" userId="6373353ca04a8748" providerId="LiveId" clId="{CEA2D34B-BF35-41C8-A18B-CF94FA931228}" dt="2020-08-27T10:48:14.354" v="8830" actId="164"/>
          <ac:spMkLst>
            <pc:docMk/>
            <pc:sldMk cId="214846283" sldId="286"/>
            <ac:spMk id="19" creationId="{47C9F136-A8B8-4646-9512-7A1A2209F1EE}"/>
          </ac:spMkLst>
        </pc:spChg>
        <pc:grpChg chg="add mod">
          <ac:chgData name="Alan Underwood" userId="6373353ca04a8748" providerId="LiveId" clId="{CEA2D34B-BF35-41C8-A18B-CF94FA931228}" dt="2020-08-29T02:15:16.332" v="12346" actId="1076"/>
          <ac:grpSpMkLst>
            <pc:docMk/>
            <pc:sldMk cId="214846283" sldId="286"/>
            <ac:grpSpMk id="6" creationId="{EE445D9D-52C9-4AE6-BCF5-213F371CEE22}"/>
          </ac:grpSpMkLst>
        </pc:grpChg>
        <pc:grpChg chg="add del mod">
          <ac:chgData name="Alan Underwood" userId="6373353ca04a8748" providerId="LiveId" clId="{CEA2D34B-BF35-41C8-A18B-CF94FA931228}" dt="2020-08-29T02:08:52.865" v="12193" actId="478"/>
          <ac:grpSpMkLst>
            <pc:docMk/>
            <pc:sldMk cId="214846283" sldId="286"/>
            <ac:grpSpMk id="20" creationId="{4EE540B0-849B-4371-B271-E1763EBC9FA7}"/>
          </ac:grpSpMkLst>
        </pc:grpChg>
        <pc:picChg chg="add mod">
          <ac:chgData name="Alan Underwood" userId="6373353ca04a8748" providerId="LiveId" clId="{CEA2D34B-BF35-41C8-A18B-CF94FA931228}" dt="2020-08-28T23:02:06.397" v="12161" actId="167"/>
          <ac:picMkLst>
            <pc:docMk/>
            <pc:sldMk cId="214846283" sldId="286"/>
            <ac:picMk id="3" creationId="{409B391C-F671-40B3-8049-A203A29790B4}"/>
          </ac:picMkLst>
        </pc:picChg>
        <pc:cxnChg chg="add mod">
          <ac:chgData name="Alan Underwood" userId="6373353ca04a8748" providerId="LiveId" clId="{CEA2D34B-BF35-41C8-A18B-CF94FA931228}" dt="2020-08-27T10:43:11.513" v="8528" actId="1076"/>
          <ac:cxnSpMkLst>
            <pc:docMk/>
            <pc:sldMk cId="214846283" sldId="286"/>
            <ac:cxnSpMk id="13" creationId="{856DEC2E-6E99-4BD2-A1B7-C1A86C59E207}"/>
          </ac:cxnSpMkLst>
        </pc:cxnChg>
        <pc:cxnChg chg="add del mod">
          <ac:chgData name="Alan Underwood" userId="6373353ca04a8748" providerId="LiveId" clId="{CEA2D34B-BF35-41C8-A18B-CF94FA931228}" dt="2020-08-29T02:13:51.139" v="12220" actId="478"/>
          <ac:cxnSpMkLst>
            <pc:docMk/>
            <pc:sldMk cId="214846283" sldId="286"/>
            <ac:cxnSpMk id="14" creationId="{55D3CA1B-FEBD-4B94-9684-4BB65E746625}"/>
          </ac:cxnSpMkLst>
        </pc:cxnChg>
        <pc:cxnChg chg="add mod">
          <ac:chgData name="Alan Underwood" userId="6373353ca04a8748" providerId="LiveId" clId="{CEA2D34B-BF35-41C8-A18B-CF94FA931228}" dt="2020-08-27T10:42:01.332" v="8459" actId="571"/>
          <ac:cxnSpMkLst>
            <pc:docMk/>
            <pc:sldMk cId="214846283" sldId="286"/>
            <ac:cxnSpMk id="15" creationId="{CBAE1B08-602D-4246-AF8C-7D4AEE7CDE8E}"/>
          </ac:cxnSpMkLst>
        </pc:cxnChg>
      </pc:sldChg>
      <pc:sldChg chg="addSp delSp modSp mod ord">
        <pc:chgData name="Alan Underwood" userId="6373353ca04a8748" providerId="LiveId" clId="{CEA2D34B-BF35-41C8-A18B-CF94FA931228}" dt="2020-08-29T02:31:03.363" v="12466" actId="478"/>
        <pc:sldMkLst>
          <pc:docMk/>
          <pc:sldMk cId="4037471270" sldId="287"/>
        </pc:sldMkLst>
        <pc:spChg chg="add del ord">
          <ac:chgData name="Alan Underwood" userId="6373353ca04a8748" providerId="LiveId" clId="{CEA2D34B-BF35-41C8-A18B-CF94FA931228}" dt="2020-08-29T02:31:03.363" v="12466" actId="478"/>
          <ac:spMkLst>
            <pc:docMk/>
            <pc:sldMk cId="4037471270" sldId="287"/>
            <ac:spMk id="2" creationId="{EC7A97BE-AFF3-4138-A0B0-0CEC87B8649A}"/>
          </ac:spMkLst>
        </pc:spChg>
        <pc:spChg chg="add mod ord">
          <ac:chgData name="Alan Underwood" userId="6373353ca04a8748" providerId="LiveId" clId="{CEA2D34B-BF35-41C8-A18B-CF94FA931228}" dt="2020-08-28T23:01:30.512" v="12152" actId="167"/>
          <ac:spMkLst>
            <pc:docMk/>
            <pc:sldMk cId="4037471270" sldId="287"/>
            <ac:spMk id="3" creationId="{ACADE7EC-21D3-4B39-8ADA-5CFFB8D59308}"/>
          </ac:spMkLst>
        </pc:spChg>
        <pc:spChg chg="mod">
          <ac:chgData name="Alan Underwood" userId="6373353ca04a8748" providerId="LiveId" clId="{CEA2D34B-BF35-41C8-A18B-CF94FA931228}" dt="2020-08-28T23:01:33.724" v="12153" actId="207"/>
          <ac:spMkLst>
            <pc:docMk/>
            <pc:sldMk cId="4037471270" sldId="287"/>
            <ac:spMk id="5" creationId="{D54B2986-2303-46C8-AB05-12EC7102E899}"/>
          </ac:spMkLst>
        </pc:spChg>
        <pc:spChg chg="mod">
          <ac:chgData name="Alan Underwood" userId="6373353ca04a8748" providerId="LiveId" clId="{CEA2D34B-BF35-41C8-A18B-CF94FA931228}" dt="2020-08-28T23:01:26.474" v="12151" actId="207"/>
          <ac:spMkLst>
            <pc:docMk/>
            <pc:sldMk cId="4037471270" sldId="287"/>
            <ac:spMk id="9" creationId="{14124F39-CEA0-4FE1-B332-35592B55862C}"/>
          </ac:spMkLst>
        </pc:spChg>
        <pc:picChg chg="add del mod">
          <ac:chgData name="Alan Underwood" userId="6373353ca04a8748" providerId="LiveId" clId="{CEA2D34B-BF35-41C8-A18B-CF94FA931228}" dt="2020-08-28T23:00:57.795" v="12147" actId="478"/>
          <ac:picMkLst>
            <pc:docMk/>
            <pc:sldMk cId="4037471270" sldId="287"/>
            <ac:picMk id="2" creationId="{735372F6-A1B7-4419-B6B2-9E9AD468ADE6}"/>
          </ac:picMkLst>
        </pc:picChg>
        <pc:picChg chg="mod">
          <ac:chgData name="Alan Underwood" userId="6373353ca04a8748" providerId="LiveId" clId="{CEA2D34B-BF35-41C8-A18B-CF94FA931228}" dt="2020-08-28T08:46:53.329" v="10397" actId="1076"/>
          <ac:picMkLst>
            <pc:docMk/>
            <pc:sldMk cId="4037471270" sldId="287"/>
            <ac:picMk id="4" creationId="{9F6FC0C2-627C-47E4-851E-211B100F13CE}"/>
          </ac:picMkLst>
        </pc:picChg>
      </pc:sldChg>
      <pc:sldChg chg="modSp add del mod">
        <pc:chgData name="Alan Underwood" userId="6373353ca04a8748" providerId="LiveId" clId="{CEA2D34B-BF35-41C8-A18B-CF94FA931228}" dt="2020-08-26T09:32:08.930" v="6084" actId="47"/>
        <pc:sldMkLst>
          <pc:docMk/>
          <pc:sldMk cId="1658447675" sldId="288"/>
        </pc:sldMkLst>
        <pc:spChg chg="mod">
          <ac:chgData name="Alan Underwood" userId="6373353ca04a8748" providerId="LiveId" clId="{CEA2D34B-BF35-41C8-A18B-CF94FA931228}" dt="2020-08-24T01:17:33.878" v="1132" actId="20577"/>
          <ac:spMkLst>
            <pc:docMk/>
            <pc:sldMk cId="1658447675" sldId="288"/>
            <ac:spMk id="3" creationId="{94F52867-AB94-4CB4-98BA-05AC963FCFCF}"/>
          </ac:spMkLst>
        </pc:spChg>
        <pc:spChg chg="mod">
          <ac:chgData name="Alan Underwood" userId="6373353ca04a8748" providerId="LiveId" clId="{CEA2D34B-BF35-41C8-A18B-CF94FA931228}" dt="2020-08-24T01:17:02.455" v="1081" actId="20577"/>
          <ac:spMkLst>
            <pc:docMk/>
            <pc:sldMk cId="1658447675" sldId="288"/>
            <ac:spMk id="7" creationId="{4F8BF035-7B9E-4834-868B-79F530400EA4}"/>
          </ac:spMkLst>
        </pc:spChg>
      </pc:sldChg>
      <pc:sldChg chg="addSp delSp modSp add del mod ord setBg setClrOvrMap">
        <pc:chgData name="Alan Underwood" userId="6373353ca04a8748" providerId="LiveId" clId="{CEA2D34B-BF35-41C8-A18B-CF94FA931228}" dt="2020-08-25T10:16:23.315" v="4385" actId="47"/>
        <pc:sldMkLst>
          <pc:docMk/>
          <pc:sldMk cId="531253234" sldId="289"/>
        </pc:sldMkLst>
        <pc:spChg chg="del">
          <ac:chgData name="Alan Underwood" userId="6373353ca04a8748" providerId="LiveId" clId="{CEA2D34B-BF35-41C8-A18B-CF94FA931228}" dt="2020-08-24T01:18:33.796" v="1135" actId="478"/>
          <ac:spMkLst>
            <pc:docMk/>
            <pc:sldMk cId="531253234" sldId="289"/>
            <ac:spMk id="3" creationId="{94F52867-AB94-4CB4-98BA-05AC963FCFCF}"/>
          </ac:spMkLst>
        </pc:spChg>
        <pc:spChg chg="add del mod">
          <ac:chgData name="Alan Underwood" userId="6373353ca04a8748" providerId="LiveId" clId="{CEA2D34B-BF35-41C8-A18B-CF94FA931228}" dt="2020-08-24T01:18:36.316" v="1136" actId="478"/>
          <ac:spMkLst>
            <pc:docMk/>
            <pc:sldMk cId="531253234" sldId="289"/>
            <ac:spMk id="4" creationId="{2C41FC14-7B19-4EC3-9E1F-A1D8418AFB3C}"/>
          </ac:spMkLst>
        </pc:spChg>
        <pc:spChg chg="del">
          <ac:chgData name="Alan Underwood" userId="6373353ca04a8748" providerId="LiveId" clId="{CEA2D34B-BF35-41C8-A18B-CF94FA931228}" dt="2020-08-24T01:18:30.896" v="1134" actId="478"/>
          <ac:spMkLst>
            <pc:docMk/>
            <pc:sldMk cId="531253234" sldId="289"/>
            <ac:spMk id="12" creationId="{378C2212-26F5-4330-83E4-3D5696FC26A3}"/>
          </ac:spMkLst>
        </pc:spChg>
        <pc:spChg chg="add del">
          <ac:chgData name="Alan Underwood" userId="6373353ca04a8748" providerId="LiveId" clId="{CEA2D34B-BF35-41C8-A18B-CF94FA931228}" dt="2020-08-24T01:18:44.467" v="1139" actId="26606"/>
          <ac:spMkLst>
            <pc:docMk/>
            <pc:sldMk cId="531253234" sldId="289"/>
            <ac:spMk id="71" creationId="{42A4FC2C-047E-45A5-965D-8E1E3BF09BC6}"/>
          </ac:spMkLst>
        </pc:spChg>
        <pc:spChg chg="add del">
          <ac:chgData name="Alan Underwood" userId="6373353ca04a8748" providerId="LiveId" clId="{CEA2D34B-BF35-41C8-A18B-CF94FA931228}" dt="2020-08-24T01:18:56.461" v="1141" actId="26606"/>
          <ac:spMkLst>
            <pc:docMk/>
            <pc:sldMk cId="531253234" sldId="289"/>
            <ac:spMk id="13316" creationId="{42A4FC2C-047E-45A5-965D-8E1E3BF09BC6}"/>
          </ac:spMkLst>
        </pc:spChg>
        <pc:picChg chg="add mod">
          <ac:chgData name="Alan Underwood" userId="6373353ca04a8748" providerId="LiveId" clId="{CEA2D34B-BF35-41C8-A18B-CF94FA931228}" dt="2020-08-24T02:02:37.515" v="1297" actId="2085"/>
          <ac:picMkLst>
            <pc:docMk/>
            <pc:sldMk cId="531253234" sldId="289"/>
            <ac:picMk id="13314" creationId="{85AEA4FB-A39E-45E1-A271-D0FC97B06BB2}"/>
          </ac:picMkLst>
        </pc:picChg>
      </pc:sldChg>
      <pc:sldChg chg="addSp delSp modSp add del mod ord setBg setClrOvrMap">
        <pc:chgData name="Alan Underwood" userId="6373353ca04a8748" providerId="LiveId" clId="{CEA2D34B-BF35-41C8-A18B-CF94FA931228}" dt="2020-08-25T09:03:17.423" v="2074" actId="47"/>
        <pc:sldMkLst>
          <pc:docMk/>
          <pc:sldMk cId="64656106" sldId="290"/>
        </pc:sldMkLst>
        <pc:spChg chg="add mod">
          <ac:chgData name="Alan Underwood" userId="6373353ca04a8748" providerId="LiveId" clId="{CEA2D34B-BF35-41C8-A18B-CF94FA931228}" dt="2020-08-24T04:02:05.963" v="1813" actId="1076"/>
          <ac:spMkLst>
            <pc:docMk/>
            <pc:sldMk cId="64656106" sldId="290"/>
            <ac:spMk id="3" creationId="{D6490F45-9CB0-4927-853F-5B3B23E02C2C}"/>
          </ac:spMkLst>
        </pc:spChg>
        <pc:spChg chg="del">
          <ac:chgData name="Alan Underwood" userId="6373353ca04a8748" providerId="LiveId" clId="{CEA2D34B-BF35-41C8-A18B-CF94FA931228}" dt="2020-08-24T02:01:57.551" v="1289" actId="478"/>
          <ac:spMkLst>
            <pc:docMk/>
            <pc:sldMk cId="64656106" sldId="290"/>
            <ac:spMk id="4" creationId="{18DF1030-586B-4FF1-85C9-FE85C658F586}"/>
          </ac:spMkLst>
        </pc:spChg>
        <pc:spChg chg="add mod">
          <ac:chgData name="Alan Underwood" userId="6373353ca04a8748" providerId="LiveId" clId="{CEA2D34B-BF35-41C8-A18B-CF94FA931228}" dt="2020-08-24T04:14:37.400" v="2006" actId="20577"/>
          <ac:spMkLst>
            <pc:docMk/>
            <pc:sldMk cId="64656106" sldId="290"/>
            <ac:spMk id="5" creationId="{75F229DA-420C-4A1D-94F3-D1CDC076B13C}"/>
          </ac:spMkLst>
        </pc:spChg>
        <pc:spChg chg="add mod">
          <ac:chgData name="Alan Underwood" userId="6373353ca04a8748" providerId="LiveId" clId="{CEA2D34B-BF35-41C8-A18B-CF94FA931228}" dt="2020-08-24T02:08:56.994" v="1387" actId="1076"/>
          <ac:spMkLst>
            <pc:docMk/>
            <pc:sldMk cId="64656106" sldId="290"/>
            <ac:spMk id="6" creationId="{60FF5B93-5963-4418-B59A-3F5230F90BD6}"/>
          </ac:spMkLst>
        </pc:spChg>
        <pc:spChg chg="del">
          <ac:chgData name="Alan Underwood" userId="6373353ca04a8748" providerId="LiveId" clId="{CEA2D34B-BF35-41C8-A18B-CF94FA931228}" dt="2020-08-24T02:02:01.366" v="1290" actId="478"/>
          <ac:spMkLst>
            <pc:docMk/>
            <pc:sldMk cId="64656106" sldId="290"/>
            <ac:spMk id="7" creationId="{79471EB4-B7CD-4B5D-9C75-8A15B9AD996A}"/>
          </ac:spMkLst>
        </pc:spChg>
        <pc:picChg chg="add mod">
          <ac:chgData name="Alan Underwood" userId="6373353ca04a8748" providerId="LiveId" clId="{CEA2D34B-BF35-41C8-A18B-CF94FA931228}" dt="2020-08-24T04:01:59.081" v="1812" actId="18131"/>
          <ac:picMkLst>
            <pc:docMk/>
            <pc:sldMk cId="64656106" sldId="290"/>
            <ac:picMk id="18434" creationId="{E852A318-12CB-4EC0-9F32-903BBAB351A7}"/>
          </ac:picMkLst>
        </pc:picChg>
      </pc:sldChg>
      <pc:sldChg chg="addSp delSp modSp add mod ord setBg delDesignElem">
        <pc:chgData name="Alan Underwood" userId="6373353ca04a8748" providerId="LiveId" clId="{CEA2D34B-BF35-41C8-A18B-CF94FA931228}" dt="2020-08-29T02:39:33.655" v="12525" actId="1076"/>
        <pc:sldMkLst>
          <pc:docMk/>
          <pc:sldMk cId="631405132" sldId="290"/>
        </pc:sldMkLst>
        <pc:spChg chg="mod ord">
          <ac:chgData name="Alan Underwood" userId="6373353ca04a8748" providerId="LiveId" clId="{CEA2D34B-BF35-41C8-A18B-CF94FA931228}" dt="2020-08-29T02:38:30.641" v="12523" actId="1076"/>
          <ac:spMkLst>
            <pc:docMk/>
            <pc:sldMk cId="631405132" sldId="290"/>
            <ac:spMk id="3" creationId="{94F52867-AB94-4CB4-98BA-05AC963FCFCF}"/>
          </ac:spMkLst>
        </pc:spChg>
        <pc:spChg chg="add del mod">
          <ac:chgData name="Alan Underwood" userId="6373353ca04a8748" providerId="LiveId" clId="{CEA2D34B-BF35-41C8-A18B-CF94FA931228}" dt="2020-08-28T08:24:36.173" v="10125" actId="478"/>
          <ac:spMkLst>
            <pc:docMk/>
            <pc:sldMk cId="631405132" sldId="290"/>
            <ac:spMk id="5" creationId="{CE05E64B-310E-4044-BFDB-FD7F03BB1A63}"/>
          </ac:spMkLst>
        </pc:spChg>
        <pc:spChg chg="add ord">
          <ac:chgData name="Alan Underwood" userId="6373353ca04a8748" providerId="LiveId" clId="{CEA2D34B-BF35-41C8-A18B-CF94FA931228}" dt="2020-08-29T02:30:46.516" v="12460" actId="167"/>
          <ac:spMkLst>
            <pc:docMk/>
            <pc:sldMk cId="631405132" sldId="290"/>
            <ac:spMk id="6" creationId="{86412F42-FCBC-4AF4-B8A5-0C3493E1BF43}"/>
          </ac:spMkLst>
        </pc:spChg>
        <pc:spChg chg="add mod ord">
          <ac:chgData name="Alan Underwood" userId="6373353ca04a8748" providerId="LiveId" clId="{CEA2D34B-BF35-41C8-A18B-CF94FA931228}" dt="2020-08-29T02:39:30.279" v="12524" actId="1076"/>
          <ac:spMkLst>
            <pc:docMk/>
            <pc:sldMk cId="631405132" sldId="290"/>
            <ac:spMk id="7" creationId="{E4A626CE-D0F4-4652-9441-C68CD3BF48C2}"/>
          </ac:spMkLst>
        </pc:spChg>
        <pc:spChg chg="mod">
          <ac:chgData name="Alan Underwood" userId="6373353ca04a8748" providerId="LiveId" clId="{CEA2D34B-BF35-41C8-A18B-CF94FA931228}" dt="2020-08-29T02:37:56.259" v="12517" actId="1076"/>
          <ac:spMkLst>
            <pc:docMk/>
            <pc:sldMk cId="631405132" sldId="290"/>
            <ac:spMk id="9" creationId="{14124F39-CEA0-4FE1-B332-35592B55862C}"/>
          </ac:spMkLst>
        </pc:spChg>
        <pc:spChg chg="add del">
          <ac:chgData name="Alan Underwood" userId="6373353ca04a8748" providerId="LiveId" clId="{CEA2D34B-BF35-41C8-A18B-CF94FA931228}" dt="2020-08-28T22:55:29.195" v="12051"/>
          <ac:spMkLst>
            <pc:docMk/>
            <pc:sldMk cId="631405132" sldId="290"/>
            <ac:spMk id="135" creationId="{C95B82D5-A8BB-45BF-BED8-C7B206892100}"/>
          </ac:spMkLst>
        </pc:spChg>
        <pc:spChg chg="add del">
          <ac:chgData name="Alan Underwood" userId="6373353ca04a8748" providerId="LiveId" clId="{CEA2D34B-BF35-41C8-A18B-CF94FA931228}" dt="2020-08-28T22:55:29.195" v="12051"/>
          <ac:spMkLst>
            <pc:docMk/>
            <pc:sldMk cId="631405132" sldId="290"/>
            <ac:spMk id="137" creationId="{296C61EC-FBF4-4216-BE67-6C864D30A01C}"/>
          </ac:spMkLst>
        </pc:spChg>
        <pc:spChg chg="add del">
          <ac:chgData name="Alan Underwood" userId="6373353ca04a8748" providerId="LiveId" clId="{CEA2D34B-BF35-41C8-A18B-CF94FA931228}" dt="2020-08-28T22:55:29.195" v="12051"/>
          <ac:spMkLst>
            <pc:docMk/>
            <pc:sldMk cId="631405132" sldId="290"/>
            <ac:spMk id="139" creationId="{39D6C490-0229-4573-9696-B73E5B3A9C33}"/>
          </ac:spMkLst>
        </pc:spChg>
        <pc:picChg chg="add mod">
          <ac:chgData name="Alan Underwood" userId="6373353ca04a8748" providerId="LiveId" clId="{CEA2D34B-BF35-41C8-A18B-CF94FA931228}" dt="2020-08-29T02:38:00.440" v="12519" actId="1076"/>
          <ac:picMkLst>
            <pc:docMk/>
            <pc:sldMk cId="631405132" sldId="290"/>
            <ac:picMk id="2" creationId="{7B41AA65-4E01-49F0-B92D-5D49EE183CF0}"/>
          </ac:picMkLst>
        </pc:picChg>
        <pc:picChg chg="add del mod">
          <ac:chgData name="Alan Underwood" userId="6373353ca04a8748" providerId="LiveId" clId="{CEA2D34B-BF35-41C8-A18B-CF94FA931228}" dt="2020-08-28T23:04:12.976" v="12169" actId="478"/>
          <ac:picMkLst>
            <pc:docMk/>
            <pc:sldMk cId="631405132" sldId="290"/>
            <ac:picMk id="1026" creationId="{44CCA7FB-590E-450F-A920-24959968AA31}"/>
          </ac:picMkLst>
        </pc:picChg>
        <pc:picChg chg="add mod">
          <ac:chgData name="Alan Underwood" userId="6373353ca04a8748" providerId="LiveId" clId="{CEA2D34B-BF35-41C8-A18B-CF94FA931228}" dt="2020-08-29T02:39:33.655" v="12525" actId="1076"/>
          <ac:picMkLst>
            <pc:docMk/>
            <pc:sldMk cId="631405132" sldId="290"/>
            <ac:picMk id="1028" creationId="{CFFB3181-80E6-4CAF-BA96-7D266D98EE4F}"/>
          </ac:picMkLst>
        </pc:picChg>
        <pc:picChg chg="add mod ord">
          <ac:chgData name="Alan Underwood" userId="6373353ca04a8748" providerId="LiveId" clId="{CEA2D34B-BF35-41C8-A18B-CF94FA931228}" dt="2020-08-29T02:39:30.279" v="12524" actId="1076"/>
          <ac:picMkLst>
            <pc:docMk/>
            <pc:sldMk cId="631405132" sldId="290"/>
            <ac:picMk id="23554" creationId="{6AD7DCE9-4EDA-4D32-8A55-BD2F14AC46F0}"/>
          </ac:picMkLst>
        </pc:picChg>
        <pc:inkChg chg="add">
          <ac:chgData name="Alan Underwood" userId="6373353ca04a8748" providerId="LiveId" clId="{CEA2D34B-BF35-41C8-A18B-CF94FA931228}" dt="2020-08-29T02:01:59.283" v="12171" actId="9405"/>
          <ac:inkMkLst>
            <pc:docMk/>
            <pc:sldMk cId="631405132" sldId="290"/>
            <ac:inkMk id="4" creationId="{F68B6206-B449-4CC7-8B29-035798FCE1DF}"/>
          </ac:inkMkLst>
        </pc:inkChg>
        <pc:inkChg chg="add">
          <ac:chgData name="Alan Underwood" userId="6373353ca04a8748" providerId="LiveId" clId="{CEA2D34B-BF35-41C8-A18B-CF94FA931228}" dt="2020-08-29T02:02:00.423" v="12172" actId="9405"/>
          <ac:inkMkLst>
            <pc:docMk/>
            <pc:sldMk cId="631405132" sldId="290"/>
            <ac:inkMk id="5" creationId="{D8C3E5AD-A6D8-441E-8094-843B0775D819}"/>
          </ac:inkMkLst>
        </pc:inkChg>
      </pc:sldChg>
      <pc:sldChg chg="addSp delSp modSp new del mod ord setBg setClrOvrMap">
        <pc:chgData name="Alan Underwood" userId="6373353ca04a8748" providerId="LiveId" clId="{CEA2D34B-BF35-41C8-A18B-CF94FA931228}" dt="2020-08-24T03:49:46.765" v="1424" actId="47"/>
        <pc:sldMkLst>
          <pc:docMk/>
          <pc:sldMk cId="1109850233" sldId="291"/>
        </pc:sldMkLst>
        <pc:spChg chg="del">
          <ac:chgData name="Alan Underwood" userId="6373353ca04a8748" providerId="LiveId" clId="{CEA2D34B-BF35-41C8-A18B-CF94FA931228}" dt="2020-08-24T02:03:48.933" v="1299" actId="478"/>
          <ac:spMkLst>
            <pc:docMk/>
            <pc:sldMk cId="1109850233" sldId="291"/>
            <ac:spMk id="2" creationId="{DC42D008-872E-4AD6-A7AB-1617123D61E3}"/>
          </ac:spMkLst>
        </pc:spChg>
        <pc:spChg chg="del">
          <ac:chgData name="Alan Underwood" userId="6373353ca04a8748" providerId="LiveId" clId="{CEA2D34B-BF35-41C8-A18B-CF94FA931228}" dt="2020-08-24T02:03:48.933" v="1299" actId="478"/>
          <ac:spMkLst>
            <pc:docMk/>
            <pc:sldMk cId="1109850233" sldId="291"/>
            <ac:spMk id="3" creationId="{7429AD3E-73C4-405F-832C-1B49FEC964B9}"/>
          </ac:spMkLst>
        </pc:spChg>
        <pc:picChg chg="add del mod">
          <ac:chgData name="Alan Underwood" userId="6373353ca04a8748" providerId="LiveId" clId="{CEA2D34B-BF35-41C8-A18B-CF94FA931228}" dt="2020-08-24T02:04:17.381" v="1302" actId="478"/>
          <ac:picMkLst>
            <pc:docMk/>
            <pc:sldMk cId="1109850233" sldId="291"/>
            <ac:picMk id="19458" creationId="{55459D8F-0AAD-4B83-8AF7-8855356D7792}"/>
          </ac:picMkLst>
        </pc:picChg>
        <pc:picChg chg="add del mod">
          <ac:chgData name="Alan Underwood" userId="6373353ca04a8748" providerId="LiveId" clId="{CEA2D34B-BF35-41C8-A18B-CF94FA931228}" dt="2020-08-24T02:05:08.776" v="1305" actId="478"/>
          <ac:picMkLst>
            <pc:docMk/>
            <pc:sldMk cId="1109850233" sldId="291"/>
            <ac:picMk id="19460" creationId="{D7CEED61-A50E-477B-A9FE-B183525333EE}"/>
          </ac:picMkLst>
        </pc:picChg>
        <pc:picChg chg="add mod">
          <ac:chgData name="Alan Underwood" userId="6373353ca04a8748" providerId="LiveId" clId="{CEA2D34B-BF35-41C8-A18B-CF94FA931228}" dt="2020-08-24T02:05:46.704" v="1311" actId="1076"/>
          <ac:picMkLst>
            <pc:docMk/>
            <pc:sldMk cId="1109850233" sldId="291"/>
            <ac:picMk id="19462" creationId="{6B962671-D83B-4818-8D14-FAC1CE81E7F1}"/>
          </ac:picMkLst>
        </pc:picChg>
      </pc:sldChg>
      <pc:sldChg chg="addSp delSp modSp add del mod ord setBg">
        <pc:chgData name="Alan Underwood" userId="6373353ca04a8748" providerId="LiveId" clId="{CEA2D34B-BF35-41C8-A18B-CF94FA931228}" dt="2020-08-24T04:14:10.048" v="1973" actId="47"/>
        <pc:sldMkLst>
          <pc:docMk/>
          <pc:sldMk cId="1444167176" sldId="291"/>
        </pc:sldMkLst>
        <pc:spChg chg="mod ord">
          <ac:chgData name="Alan Underwood" userId="6373353ca04a8748" providerId="LiveId" clId="{CEA2D34B-BF35-41C8-A18B-CF94FA931228}" dt="2020-08-24T04:13:47.111" v="1970" actId="1076"/>
          <ac:spMkLst>
            <pc:docMk/>
            <pc:sldMk cId="1444167176" sldId="291"/>
            <ac:spMk id="2" creationId="{154854E4-95F7-460A-96F2-331BE6325DFF}"/>
          </ac:spMkLst>
        </pc:spChg>
        <pc:spChg chg="del">
          <ac:chgData name="Alan Underwood" userId="6373353ca04a8748" providerId="LiveId" clId="{CEA2D34B-BF35-41C8-A18B-CF94FA931228}" dt="2020-08-24T03:59:15.548" v="1646" actId="478"/>
          <ac:spMkLst>
            <pc:docMk/>
            <pc:sldMk cId="1444167176" sldId="291"/>
            <ac:spMk id="3" creationId="{A98C5D9E-8E2C-4851-9738-EF747E853B28}"/>
          </ac:spMkLst>
        </pc:spChg>
        <pc:spChg chg="add del mod">
          <ac:chgData name="Alan Underwood" userId="6373353ca04a8748" providerId="LiveId" clId="{CEA2D34B-BF35-41C8-A18B-CF94FA931228}" dt="2020-08-24T03:59:20.152" v="1647" actId="478"/>
          <ac:spMkLst>
            <pc:docMk/>
            <pc:sldMk cId="1444167176" sldId="291"/>
            <ac:spMk id="5" creationId="{6F097939-8960-4D13-8A42-8E9FBFC419CB}"/>
          </ac:spMkLst>
        </pc:spChg>
        <pc:spChg chg="add del">
          <ac:chgData name="Alan Underwood" userId="6373353ca04a8748" providerId="LiveId" clId="{CEA2D34B-BF35-41C8-A18B-CF94FA931228}" dt="2020-08-24T04:11:16.531" v="1948" actId="26606"/>
          <ac:spMkLst>
            <pc:docMk/>
            <pc:sldMk cId="1444167176" sldId="291"/>
            <ac:spMk id="71" creationId="{37C89E4B-3C9F-44B9-8B86-D9E3D112D8EC}"/>
          </ac:spMkLst>
        </pc:spChg>
        <pc:spChg chg="add del">
          <ac:chgData name="Alan Underwood" userId="6373353ca04a8748" providerId="LiveId" clId="{CEA2D34B-BF35-41C8-A18B-CF94FA931228}" dt="2020-08-24T04:11:22.504" v="1950" actId="26606"/>
          <ac:spMkLst>
            <pc:docMk/>
            <pc:sldMk cId="1444167176" sldId="291"/>
            <ac:spMk id="21508" creationId="{C1DD1A8A-57D5-4A81-AD04-532B043C5611}"/>
          </ac:spMkLst>
        </pc:spChg>
        <pc:spChg chg="add del">
          <ac:chgData name="Alan Underwood" userId="6373353ca04a8748" providerId="LiveId" clId="{CEA2D34B-BF35-41C8-A18B-CF94FA931228}" dt="2020-08-24T04:11:22.504" v="1950" actId="26606"/>
          <ac:spMkLst>
            <pc:docMk/>
            <pc:sldMk cId="1444167176" sldId="291"/>
            <ac:spMk id="21509" creationId="{007891EC-4501-44ED-A8C8-B11B6DB767AB}"/>
          </ac:spMkLst>
        </pc:spChg>
        <pc:spChg chg="add del">
          <ac:chgData name="Alan Underwood" userId="6373353ca04a8748" providerId="LiveId" clId="{CEA2D34B-BF35-41C8-A18B-CF94FA931228}" dt="2020-08-24T04:13:37.117" v="1968" actId="478"/>
          <ac:spMkLst>
            <pc:docMk/>
            <pc:sldMk cId="1444167176" sldId="291"/>
            <ac:spMk id="21510" creationId="{87CC2527-562A-4F69-B487-4371E5B243E7}"/>
          </ac:spMkLst>
        </pc:spChg>
        <pc:spChg chg="add del">
          <ac:chgData name="Alan Underwood" userId="6373353ca04a8748" providerId="LiveId" clId="{CEA2D34B-BF35-41C8-A18B-CF94FA931228}" dt="2020-08-24T04:11:26.017" v="1952" actId="26606"/>
          <ac:spMkLst>
            <pc:docMk/>
            <pc:sldMk cId="1444167176" sldId="291"/>
            <ac:spMk id="21511" creationId="{2FB82883-1DC0-4BE1-A607-009095F3355A}"/>
          </ac:spMkLst>
        </pc:spChg>
        <pc:spChg chg="add del">
          <ac:chgData name="Alan Underwood" userId="6373353ca04a8748" providerId="LiveId" clId="{CEA2D34B-BF35-41C8-A18B-CF94FA931228}" dt="2020-08-24T04:11:26.017" v="1952" actId="26606"/>
          <ac:spMkLst>
            <pc:docMk/>
            <pc:sldMk cId="1444167176" sldId="291"/>
            <ac:spMk id="21512" creationId="{A3473CF9-37EB-43E7-89EF-D2D1C53D1DAC}"/>
          </ac:spMkLst>
        </pc:spChg>
        <pc:spChg chg="add del">
          <ac:chgData name="Alan Underwood" userId="6373353ca04a8748" providerId="LiveId" clId="{CEA2D34B-BF35-41C8-A18B-CF94FA931228}" dt="2020-08-24T04:11:26.017" v="1952" actId="26606"/>
          <ac:spMkLst>
            <pc:docMk/>
            <pc:sldMk cId="1444167176" sldId="291"/>
            <ac:spMk id="21513" creationId="{586B4EF9-43BA-4655-A6FF-1D8E21574C95}"/>
          </ac:spMkLst>
        </pc:spChg>
        <pc:spChg chg="add del">
          <ac:chgData name="Alan Underwood" userId="6373353ca04a8748" providerId="LiveId" clId="{CEA2D34B-BF35-41C8-A18B-CF94FA931228}" dt="2020-08-24T04:11:43.439" v="1960" actId="26606"/>
          <ac:spMkLst>
            <pc:docMk/>
            <pc:sldMk cId="1444167176" sldId="291"/>
            <ac:spMk id="21515" creationId="{C1DD1A8A-57D5-4A81-AD04-532B043C5611}"/>
          </ac:spMkLst>
        </pc:spChg>
        <pc:spChg chg="add del">
          <ac:chgData name="Alan Underwood" userId="6373353ca04a8748" providerId="LiveId" clId="{CEA2D34B-BF35-41C8-A18B-CF94FA931228}" dt="2020-08-24T04:11:43.439" v="1960" actId="26606"/>
          <ac:spMkLst>
            <pc:docMk/>
            <pc:sldMk cId="1444167176" sldId="291"/>
            <ac:spMk id="21516" creationId="{007891EC-4501-44ED-A8C8-B11B6DB767AB}"/>
          </ac:spMkLst>
        </pc:spChg>
        <pc:picChg chg="add del mod">
          <ac:chgData name="Alan Underwood" userId="6373353ca04a8748" providerId="LiveId" clId="{CEA2D34B-BF35-41C8-A18B-CF94FA931228}" dt="2020-08-24T04:14:06.996" v="1972" actId="478"/>
          <ac:picMkLst>
            <pc:docMk/>
            <pc:sldMk cId="1444167176" sldId="291"/>
            <ac:picMk id="21506" creationId="{93518B06-9AF9-4366-A15A-D6326EFD6FC7}"/>
          </ac:picMkLst>
        </pc:picChg>
        <pc:cxnChg chg="add del">
          <ac:chgData name="Alan Underwood" userId="6373353ca04a8748" providerId="LiveId" clId="{CEA2D34B-BF35-41C8-A18B-CF94FA931228}" dt="2020-08-24T04:11:16.531" v="1948" actId="26606"/>
          <ac:cxnSpMkLst>
            <pc:docMk/>
            <pc:sldMk cId="1444167176" sldId="291"/>
            <ac:cxnSpMk id="73" creationId="{AA2EAA10-076F-46BD-8F0F-B9A2FB77A85C}"/>
          </ac:cxnSpMkLst>
        </pc:cxnChg>
        <pc:cxnChg chg="add del">
          <ac:chgData name="Alan Underwood" userId="6373353ca04a8748" providerId="LiveId" clId="{CEA2D34B-BF35-41C8-A18B-CF94FA931228}" dt="2020-08-24T04:11:16.531" v="1948" actId="26606"/>
          <ac:cxnSpMkLst>
            <pc:docMk/>
            <pc:sldMk cId="1444167176" sldId="291"/>
            <ac:cxnSpMk id="75" creationId="{D891E407-403B-4764-86C9-33A56D3BCAA3}"/>
          </ac:cxnSpMkLst>
        </pc:cxnChg>
        <pc:cxnChg chg="add del">
          <ac:chgData name="Alan Underwood" userId="6373353ca04a8748" providerId="LiveId" clId="{CEA2D34B-BF35-41C8-A18B-CF94FA931228}" dt="2020-08-24T04:13:40.269" v="1969" actId="478"/>
          <ac:cxnSpMkLst>
            <pc:docMk/>
            <pc:sldMk cId="1444167176" sldId="291"/>
            <ac:cxnSpMk id="21514" creationId="{BCDAEC91-5BCE-4B55-9CC0-43EF94CB734B}"/>
          </ac:cxnSpMkLst>
        </pc:cxnChg>
      </pc:sldChg>
      <pc:sldChg chg="addSp delSp modSp add mod">
        <pc:chgData name="Alan Underwood" userId="6373353ca04a8748" providerId="LiveId" clId="{CEA2D34B-BF35-41C8-A18B-CF94FA931228}" dt="2020-08-29T02:31:19.188" v="12472" actId="167"/>
        <pc:sldMkLst>
          <pc:docMk/>
          <pc:sldMk cId="4244204084" sldId="291"/>
        </pc:sldMkLst>
        <pc:spChg chg="add del mod">
          <ac:chgData name="Alan Underwood" userId="6373353ca04a8748" providerId="LiveId" clId="{CEA2D34B-BF35-41C8-A18B-CF94FA931228}" dt="2020-08-26T09:13:17.748" v="5316" actId="478"/>
          <ac:spMkLst>
            <pc:docMk/>
            <pc:sldMk cId="4244204084" sldId="291"/>
            <ac:spMk id="2" creationId="{614D80AA-8F02-4B51-B718-3C5A5758EB84}"/>
          </ac:spMkLst>
        </pc:spChg>
        <pc:spChg chg="mod">
          <ac:chgData name="Alan Underwood" userId="6373353ca04a8748" providerId="LiveId" clId="{CEA2D34B-BF35-41C8-A18B-CF94FA931228}" dt="2020-08-26T09:14:04.964" v="5372" actId="113"/>
          <ac:spMkLst>
            <pc:docMk/>
            <pc:sldMk cId="4244204084" sldId="291"/>
            <ac:spMk id="3" creationId="{94F52867-AB94-4CB4-98BA-05AC963FCFCF}"/>
          </ac:spMkLst>
        </pc:spChg>
        <pc:spChg chg="add mod">
          <ac:chgData name="Alan Underwood" userId="6373353ca04a8748" providerId="LiveId" clId="{CEA2D34B-BF35-41C8-A18B-CF94FA931228}" dt="2020-08-26T09:13:51.550" v="5359" actId="1076"/>
          <ac:spMkLst>
            <pc:docMk/>
            <pc:sldMk cId="4244204084" sldId="291"/>
            <ac:spMk id="4" creationId="{FA7A9734-4FBF-4194-9EE5-311DF61A58C6}"/>
          </ac:spMkLst>
        </pc:spChg>
        <pc:spChg chg="add del">
          <ac:chgData name="Alan Underwood" userId="6373353ca04a8748" providerId="LiveId" clId="{CEA2D34B-BF35-41C8-A18B-CF94FA931228}" dt="2020-08-29T02:31:15.918" v="12470" actId="22"/>
          <ac:spMkLst>
            <pc:docMk/>
            <pc:sldMk cId="4244204084" sldId="291"/>
            <ac:spMk id="5" creationId="{8DD68E67-A142-48D9-8C46-33B0579F8D28}"/>
          </ac:spMkLst>
        </pc:spChg>
        <pc:spChg chg="add ord">
          <ac:chgData name="Alan Underwood" userId="6373353ca04a8748" providerId="LiveId" clId="{CEA2D34B-BF35-41C8-A18B-CF94FA931228}" dt="2020-08-29T02:31:19.188" v="12472" actId="167"/>
          <ac:spMkLst>
            <pc:docMk/>
            <pc:sldMk cId="4244204084" sldId="291"/>
            <ac:spMk id="7" creationId="{E54DFD9C-E1F2-46CA-ABC1-2488BE6D9CF0}"/>
          </ac:spMkLst>
        </pc:spChg>
        <pc:spChg chg="mod">
          <ac:chgData name="Alan Underwood" userId="6373353ca04a8748" providerId="LiveId" clId="{CEA2D34B-BF35-41C8-A18B-CF94FA931228}" dt="2020-08-28T01:02:42.766" v="9842" actId="255"/>
          <ac:spMkLst>
            <pc:docMk/>
            <pc:sldMk cId="4244204084" sldId="291"/>
            <ac:spMk id="9" creationId="{14124F39-CEA0-4FE1-B332-35592B55862C}"/>
          </ac:spMkLst>
        </pc:spChg>
        <pc:picChg chg="add mod">
          <ac:chgData name="Alan Underwood" userId="6373353ca04a8748" providerId="LiveId" clId="{CEA2D34B-BF35-41C8-A18B-CF94FA931228}" dt="2020-08-28T23:01:56.870" v="12157" actId="167"/>
          <ac:picMkLst>
            <pc:docMk/>
            <pc:sldMk cId="4244204084" sldId="291"/>
            <ac:picMk id="2" creationId="{78866682-6445-4BED-80E7-E535244F3037}"/>
          </ac:picMkLst>
        </pc:picChg>
      </pc:sldChg>
      <pc:sldChg chg="addSp delSp modSp add del mod ord">
        <pc:chgData name="Alan Underwood" userId="6373353ca04a8748" providerId="LiveId" clId="{CEA2D34B-BF35-41C8-A18B-CF94FA931228}" dt="2020-08-26T09:34:50.206" v="6334" actId="47"/>
        <pc:sldMkLst>
          <pc:docMk/>
          <pc:sldMk cId="440796709" sldId="292"/>
        </pc:sldMkLst>
        <pc:spChg chg="mod">
          <ac:chgData name="Alan Underwood" userId="6373353ca04a8748" providerId="LiveId" clId="{CEA2D34B-BF35-41C8-A18B-CF94FA931228}" dt="2020-08-25T09:51:41.317" v="3343" actId="14100"/>
          <ac:spMkLst>
            <pc:docMk/>
            <pc:sldMk cId="440796709" sldId="292"/>
            <ac:spMk id="2" creationId="{154854E4-95F7-460A-96F2-331BE6325DFF}"/>
          </ac:spMkLst>
        </pc:spChg>
        <pc:spChg chg="del">
          <ac:chgData name="Alan Underwood" userId="6373353ca04a8748" providerId="LiveId" clId="{CEA2D34B-BF35-41C8-A18B-CF94FA931228}" dt="2020-08-25T09:51:31.982" v="3341" actId="478"/>
          <ac:spMkLst>
            <pc:docMk/>
            <pc:sldMk cId="440796709" sldId="292"/>
            <ac:spMk id="3" creationId="{A98C5D9E-8E2C-4851-9738-EF747E853B28}"/>
          </ac:spMkLst>
        </pc:spChg>
        <pc:spChg chg="add del mod">
          <ac:chgData name="Alan Underwood" userId="6373353ca04a8748" providerId="LiveId" clId="{CEA2D34B-BF35-41C8-A18B-CF94FA931228}" dt="2020-08-25T09:51:37.051" v="3342" actId="478"/>
          <ac:spMkLst>
            <pc:docMk/>
            <pc:sldMk cId="440796709" sldId="292"/>
            <ac:spMk id="5" creationId="{7F98E247-A9A4-411F-8CFA-E63106E256D0}"/>
          </ac:spMkLst>
        </pc:spChg>
        <pc:spChg chg="add mod">
          <ac:chgData name="Alan Underwood" userId="6373353ca04a8748" providerId="LiveId" clId="{CEA2D34B-BF35-41C8-A18B-CF94FA931228}" dt="2020-08-26T03:09:20.294" v="5060" actId="20577"/>
          <ac:spMkLst>
            <pc:docMk/>
            <pc:sldMk cId="440796709" sldId="292"/>
            <ac:spMk id="6" creationId="{943FEA7C-6474-49A6-800A-A32651AD861F}"/>
          </ac:spMkLst>
        </pc:spChg>
      </pc:sldChg>
      <pc:sldChg chg="add del">
        <pc:chgData name="Alan Underwood" userId="6373353ca04a8748" providerId="LiveId" clId="{CEA2D34B-BF35-41C8-A18B-CF94FA931228}" dt="2020-08-25T09:51:10.683" v="3323" actId="47"/>
        <pc:sldMkLst>
          <pc:docMk/>
          <pc:sldMk cId="1262489112" sldId="292"/>
        </pc:sldMkLst>
      </pc:sldChg>
      <pc:sldChg chg="addSp modSp add del mod">
        <pc:chgData name="Alan Underwood" userId="6373353ca04a8748" providerId="LiveId" clId="{CEA2D34B-BF35-41C8-A18B-CF94FA931228}" dt="2020-08-28T09:24:30.489" v="10399" actId="47"/>
        <pc:sldMkLst>
          <pc:docMk/>
          <pc:sldMk cId="1606143475" sldId="293"/>
        </pc:sldMkLst>
        <pc:spChg chg="mod">
          <ac:chgData name="Alan Underwood" userId="6373353ca04a8748" providerId="LiveId" clId="{CEA2D34B-BF35-41C8-A18B-CF94FA931228}" dt="2020-08-26T09:34:44.966" v="6333" actId="20577"/>
          <ac:spMkLst>
            <pc:docMk/>
            <pc:sldMk cId="1606143475" sldId="293"/>
            <ac:spMk id="2" creationId="{154854E4-95F7-460A-96F2-331BE6325DFF}"/>
          </ac:spMkLst>
        </pc:spChg>
        <pc:spChg chg="add mod">
          <ac:chgData name="Alan Underwood" userId="6373353ca04a8748" providerId="LiveId" clId="{CEA2D34B-BF35-41C8-A18B-CF94FA931228}" dt="2020-08-28T01:03:21.543" v="9880" actId="20577"/>
          <ac:spMkLst>
            <pc:docMk/>
            <pc:sldMk cId="1606143475" sldId="293"/>
            <ac:spMk id="4" creationId="{0F7FBEC5-7CAE-4C69-9EAB-3A4AC921F723}"/>
          </ac:spMkLst>
        </pc:spChg>
      </pc:sldChg>
      <pc:sldChg chg="modSp add del mod">
        <pc:chgData name="Alan Underwood" userId="6373353ca04a8748" providerId="LiveId" clId="{CEA2D34B-BF35-41C8-A18B-CF94FA931228}" dt="2020-08-28T09:42:05.551" v="11461" actId="47"/>
        <pc:sldMkLst>
          <pc:docMk/>
          <pc:sldMk cId="2413619628" sldId="294"/>
        </pc:sldMkLst>
        <pc:spChg chg="mod">
          <ac:chgData name="Alan Underwood" userId="6373353ca04a8748" providerId="LiveId" clId="{CEA2D34B-BF35-41C8-A18B-CF94FA931228}" dt="2020-08-25T09:56:51.073" v="3498" actId="1076"/>
          <ac:spMkLst>
            <pc:docMk/>
            <pc:sldMk cId="2413619628" sldId="294"/>
            <ac:spMk id="2" creationId="{154854E4-95F7-460A-96F2-331BE6325DFF}"/>
          </ac:spMkLst>
        </pc:spChg>
        <pc:spChg chg="mod">
          <ac:chgData name="Alan Underwood" userId="6373353ca04a8748" providerId="LiveId" clId="{CEA2D34B-BF35-41C8-A18B-CF94FA931228}" dt="2020-08-25T09:56:51.073" v="3498" actId="1076"/>
          <ac:spMkLst>
            <pc:docMk/>
            <pc:sldMk cId="2413619628" sldId="294"/>
            <ac:spMk id="3" creationId="{A98C5D9E-8E2C-4851-9738-EF747E853B28}"/>
          </ac:spMkLst>
        </pc:spChg>
      </pc:sldChg>
      <pc:sldChg chg="addSp modSp add mod">
        <pc:chgData name="Alan Underwood" userId="6373353ca04a8748" providerId="LiveId" clId="{CEA2D34B-BF35-41C8-A18B-CF94FA931228}" dt="2020-08-29T03:10:00.312" v="13251" actId="255"/>
        <pc:sldMkLst>
          <pc:docMk/>
          <pc:sldMk cId="3709067615" sldId="295"/>
        </pc:sldMkLst>
        <pc:spChg chg="mod">
          <ac:chgData name="Alan Underwood" userId="6373353ca04a8748" providerId="LiveId" clId="{CEA2D34B-BF35-41C8-A18B-CF94FA931228}" dt="2020-08-29T03:07:27.635" v="13185" actId="1076"/>
          <ac:spMkLst>
            <pc:docMk/>
            <pc:sldMk cId="3709067615" sldId="295"/>
            <ac:spMk id="2" creationId="{154854E4-95F7-460A-96F2-331BE6325DFF}"/>
          </ac:spMkLst>
        </pc:spChg>
        <pc:spChg chg="add mod">
          <ac:chgData name="Alan Underwood" userId="6373353ca04a8748" providerId="LiveId" clId="{CEA2D34B-BF35-41C8-A18B-CF94FA931228}" dt="2020-08-29T03:07:21.988" v="13184" actId="1076"/>
          <ac:spMkLst>
            <pc:docMk/>
            <pc:sldMk cId="3709067615" sldId="295"/>
            <ac:spMk id="4" creationId="{E19337E0-2912-46D5-B3F7-A90FEAE74A79}"/>
          </ac:spMkLst>
        </pc:spChg>
        <pc:spChg chg="add ord">
          <ac:chgData name="Alan Underwood" userId="6373353ca04a8748" providerId="LiveId" clId="{CEA2D34B-BF35-41C8-A18B-CF94FA931228}" dt="2020-08-29T02:31:12.314" v="12468" actId="167"/>
          <ac:spMkLst>
            <pc:docMk/>
            <pc:sldMk cId="3709067615" sldId="295"/>
            <ac:spMk id="6" creationId="{1DBF0F8A-6727-4D3D-9D3B-D2DA3A92C5B4}"/>
          </ac:spMkLst>
        </pc:spChg>
        <pc:spChg chg="add mod">
          <ac:chgData name="Alan Underwood" userId="6373353ca04a8748" providerId="LiveId" clId="{CEA2D34B-BF35-41C8-A18B-CF94FA931228}" dt="2020-08-29T03:10:00.312" v="13251" actId="255"/>
          <ac:spMkLst>
            <pc:docMk/>
            <pc:sldMk cId="3709067615" sldId="295"/>
            <ac:spMk id="8" creationId="{4BF3AB22-08ED-4E06-8010-5E308219E7AC}"/>
          </ac:spMkLst>
        </pc:spChg>
        <pc:picChg chg="add mod">
          <ac:chgData name="Alan Underwood" userId="6373353ca04a8748" providerId="LiveId" clId="{CEA2D34B-BF35-41C8-A18B-CF94FA931228}" dt="2020-08-29T03:05:11.506" v="13085" actId="1076"/>
          <ac:picMkLst>
            <pc:docMk/>
            <pc:sldMk cId="3709067615" sldId="295"/>
            <ac:picMk id="3" creationId="{21EAACBA-ADD1-4FF2-8401-3F45DDB78BA6}"/>
          </ac:picMkLst>
        </pc:picChg>
      </pc:sldChg>
      <pc:sldChg chg="add del">
        <pc:chgData name="Alan Underwood" userId="6373353ca04a8748" providerId="LiveId" clId="{CEA2D34B-BF35-41C8-A18B-CF94FA931228}" dt="2020-08-26T09:22:28.519" v="5733" actId="47"/>
        <pc:sldMkLst>
          <pc:docMk/>
          <pc:sldMk cId="993632145" sldId="296"/>
        </pc:sldMkLst>
      </pc:sldChg>
      <pc:sldChg chg="addSp delSp modSp add mod">
        <pc:chgData name="Alan Underwood" userId="6373353ca04a8748" providerId="LiveId" clId="{CEA2D34B-BF35-41C8-A18B-CF94FA931228}" dt="2020-08-31T17:17:54.726" v="13322" actId="20577"/>
        <pc:sldMkLst>
          <pc:docMk/>
          <pc:sldMk cId="2189553397" sldId="297"/>
        </pc:sldMkLst>
        <pc:spChg chg="mod">
          <ac:chgData name="Alan Underwood" userId="6373353ca04a8748" providerId="LiveId" clId="{CEA2D34B-BF35-41C8-A18B-CF94FA931228}" dt="2020-08-31T17:17:40.917" v="13321" actId="20577"/>
          <ac:spMkLst>
            <pc:docMk/>
            <pc:sldMk cId="2189553397" sldId="297"/>
            <ac:spMk id="3" creationId="{94F52867-AB94-4CB4-98BA-05AC963FCFCF}"/>
          </ac:spMkLst>
        </pc:spChg>
        <pc:spChg chg="add ord">
          <ac:chgData name="Alan Underwood" userId="6373353ca04a8748" providerId="LiveId" clId="{CEA2D34B-BF35-41C8-A18B-CF94FA931228}" dt="2020-08-29T02:31:53.411" v="12474" actId="167"/>
          <ac:spMkLst>
            <pc:docMk/>
            <pc:sldMk cId="2189553397" sldId="297"/>
            <ac:spMk id="5" creationId="{C68026ED-EFB4-43AF-8156-DABA92A78D9C}"/>
          </ac:spMkLst>
        </pc:spChg>
        <pc:spChg chg="mod">
          <ac:chgData name="Alan Underwood" userId="6373353ca04a8748" providerId="LiveId" clId="{CEA2D34B-BF35-41C8-A18B-CF94FA931228}" dt="2020-08-29T03:10:21.626" v="13253" actId="255"/>
          <ac:spMkLst>
            <pc:docMk/>
            <pc:sldMk cId="2189553397" sldId="297"/>
            <ac:spMk id="9" creationId="{14124F39-CEA0-4FE1-B332-35592B55862C}"/>
          </ac:spMkLst>
        </pc:spChg>
        <pc:spChg chg="add mod">
          <ac:chgData name="Alan Underwood" userId="6373353ca04a8748" providerId="LiveId" clId="{CEA2D34B-BF35-41C8-A18B-CF94FA931228}" dt="2020-08-29T03:04:30.068" v="13075" actId="14100"/>
          <ac:spMkLst>
            <pc:docMk/>
            <pc:sldMk cId="2189553397" sldId="297"/>
            <ac:spMk id="10" creationId="{D4F26C32-9745-4FA2-9DAF-79D544275179}"/>
          </ac:spMkLst>
        </pc:spChg>
        <pc:spChg chg="add mod">
          <ac:chgData name="Alan Underwood" userId="6373353ca04a8748" providerId="LiveId" clId="{CEA2D34B-BF35-41C8-A18B-CF94FA931228}" dt="2020-08-31T17:17:54.726" v="13322" actId="20577"/>
          <ac:spMkLst>
            <pc:docMk/>
            <pc:sldMk cId="2189553397" sldId="297"/>
            <ac:spMk id="11" creationId="{85DA4DC5-0420-4F36-B100-2E0FF60EA5FE}"/>
          </ac:spMkLst>
        </pc:spChg>
        <pc:picChg chg="add mod">
          <ac:chgData name="Alan Underwood" userId="6373353ca04a8748" providerId="LiveId" clId="{CEA2D34B-BF35-41C8-A18B-CF94FA931228}" dt="2020-08-28T23:02:01.757" v="12159" actId="167"/>
          <ac:picMkLst>
            <pc:docMk/>
            <pc:sldMk cId="2189553397" sldId="297"/>
            <ac:picMk id="2" creationId="{86495F8E-C0C1-4D88-A60F-2C52E1ED203C}"/>
          </ac:picMkLst>
        </pc:picChg>
        <pc:cxnChg chg="add del mod">
          <ac:chgData name="Alan Underwood" userId="6373353ca04a8748" providerId="LiveId" clId="{CEA2D34B-BF35-41C8-A18B-CF94FA931228}" dt="2020-08-29T03:01:32.088" v="12979" actId="478"/>
          <ac:cxnSpMkLst>
            <pc:docMk/>
            <pc:sldMk cId="2189553397" sldId="297"/>
            <ac:cxnSpMk id="4" creationId="{37E025E4-610E-4F95-8751-DC2F97B98B1F}"/>
          </ac:cxnSpMkLst>
        </pc:cxnChg>
        <pc:cxnChg chg="add mod">
          <ac:chgData name="Alan Underwood" userId="6373353ca04a8748" providerId="LiveId" clId="{CEA2D34B-BF35-41C8-A18B-CF94FA931228}" dt="2020-08-31T17:17:28.906" v="13312" actId="1076"/>
          <ac:cxnSpMkLst>
            <pc:docMk/>
            <pc:sldMk cId="2189553397" sldId="297"/>
            <ac:cxnSpMk id="6" creationId="{1DDB5FB5-BC63-421B-82D2-A8EF12C867D1}"/>
          </ac:cxnSpMkLst>
        </pc:cxnChg>
      </pc:sldChg>
      <pc:sldChg chg="new del">
        <pc:chgData name="Alan Underwood" userId="6373353ca04a8748" providerId="LiveId" clId="{CEA2D34B-BF35-41C8-A18B-CF94FA931228}" dt="2020-08-26T09:22:24.405" v="5732" actId="47"/>
        <pc:sldMkLst>
          <pc:docMk/>
          <pc:sldMk cId="3055673842" sldId="298"/>
        </pc:sldMkLst>
      </pc:sldChg>
      <pc:sldChg chg="delSp add del mod">
        <pc:chgData name="Alan Underwood" userId="6373353ca04a8748" providerId="LiveId" clId="{CEA2D34B-BF35-41C8-A18B-CF94FA931228}" dt="2020-08-27T23:39:03.587" v="9164" actId="47"/>
        <pc:sldMkLst>
          <pc:docMk/>
          <pc:sldMk cId="3903204158" sldId="298"/>
        </pc:sldMkLst>
        <pc:spChg chg="del">
          <ac:chgData name="Alan Underwood" userId="6373353ca04a8748" providerId="LiveId" clId="{CEA2D34B-BF35-41C8-A18B-CF94FA931228}" dt="2020-08-27T10:50:26.899" v="8848" actId="478"/>
          <ac:spMkLst>
            <pc:docMk/>
            <pc:sldMk cId="3903204158" sldId="298"/>
            <ac:spMk id="9" creationId="{14124F39-CEA0-4FE1-B332-35592B55862C}"/>
          </ac:spMkLst>
        </pc:spChg>
        <pc:spChg chg="del">
          <ac:chgData name="Alan Underwood" userId="6373353ca04a8748" providerId="LiveId" clId="{CEA2D34B-BF35-41C8-A18B-CF94FA931228}" dt="2020-08-27T10:49:44.614" v="8847" actId="478"/>
          <ac:spMkLst>
            <pc:docMk/>
            <pc:sldMk cId="3903204158" sldId="298"/>
            <ac:spMk id="10" creationId="{D21786FA-319A-4FA3-B717-72A291CA35C7}"/>
          </ac:spMkLst>
        </pc:spChg>
        <pc:spChg chg="del">
          <ac:chgData name="Alan Underwood" userId="6373353ca04a8748" providerId="LiveId" clId="{CEA2D34B-BF35-41C8-A18B-CF94FA931228}" dt="2020-08-27T10:49:40.033" v="8846" actId="478"/>
          <ac:spMkLst>
            <pc:docMk/>
            <pc:sldMk cId="3903204158" sldId="298"/>
            <ac:spMk id="11" creationId="{C17FB806-2063-42DC-A1DE-0D8E7E8CEDBC}"/>
          </ac:spMkLst>
        </pc:spChg>
      </pc:sldChg>
      <pc:sldChg chg="modSp add del mod">
        <pc:chgData name="Alan Underwood" userId="6373353ca04a8748" providerId="LiveId" clId="{CEA2D34B-BF35-41C8-A18B-CF94FA931228}" dt="2020-08-26T09:21:08.310" v="5607" actId="47"/>
        <pc:sldMkLst>
          <pc:docMk/>
          <pc:sldMk cId="1332176159" sldId="299"/>
        </pc:sldMkLst>
        <pc:spChg chg="mod">
          <ac:chgData name="Alan Underwood" userId="6373353ca04a8748" providerId="LiveId" clId="{CEA2D34B-BF35-41C8-A18B-CF94FA931228}" dt="2020-08-25T10:08:35.446" v="4298" actId="20577"/>
          <ac:spMkLst>
            <pc:docMk/>
            <pc:sldMk cId="1332176159" sldId="299"/>
            <ac:spMk id="3" creationId="{94F52867-AB94-4CB4-98BA-05AC963FCFCF}"/>
          </ac:spMkLst>
        </pc:spChg>
        <pc:spChg chg="mod">
          <ac:chgData name="Alan Underwood" userId="6373353ca04a8748" providerId="LiveId" clId="{CEA2D34B-BF35-41C8-A18B-CF94FA931228}" dt="2020-08-25T10:08:10.374" v="4191" actId="20577"/>
          <ac:spMkLst>
            <pc:docMk/>
            <pc:sldMk cId="1332176159" sldId="299"/>
            <ac:spMk id="9" creationId="{14124F39-CEA0-4FE1-B332-35592B55862C}"/>
          </ac:spMkLst>
        </pc:spChg>
      </pc:sldChg>
      <pc:sldChg chg="addSp modSp add mod ord">
        <pc:chgData name="Alan Underwood" userId="6373353ca04a8748" providerId="LiveId" clId="{CEA2D34B-BF35-41C8-A18B-CF94FA931228}" dt="2020-08-29T04:06:33.640" v="13307" actId="20577"/>
        <pc:sldMkLst>
          <pc:docMk/>
          <pc:sldMk cId="2907922380" sldId="299"/>
        </pc:sldMkLst>
        <pc:spChg chg="mod">
          <ac:chgData name="Alan Underwood" userId="6373353ca04a8748" providerId="LiveId" clId="{CEA2D34B-BF35-41C8-A18B-CF94FA931228}" dt="2020-08-27T23:40:37.398" v="9382" actId="14100"/>
          <ac:spMkLst>
            <pc:docMk/>
            <pc:sldMk cId="2907922380" sldId="299"/>
            <ac:spMk id="2" creationId="{154854E4-95F7-460A-96F2-331BE6325DFF}"/>
          </ac:spMkLst>
        </pc:spChg>
        <pc:spChg chg="mod">
          <ac:chgData name="Alan Underwood" userId="6373353ca04a8748" providerId="LiveId" clId="{CEA2D34B-BF35-41C8-A18B-CF94FA931228}" dt="2020-08-29T04:06:33.640" v="13307" actId="20577"/>
          <ac:spMkLst>
            <pc:docMk/>
            <pc:sldMk cId="2907922380" sldId="299"/>
            <ac:spMk id="4" creationId="{E19337E0-2912-46D5-B3F7-A90FEAE74A79}"/>
          </ac:spMkLst>
        </pc:spChg>
        <pc:spChg chg="add ord">
          <ac:chgData name="Alan Underwood" userId="6373353ca04a8748" providerId="LiveId" clId="{CEA2D34B-BF35-41C8-A18B-CF94FA931228}" dt="2020-08-29T02:32:48.897" v="12488" actId="167"/>
          <ac:spMkLst>
            <pc:docMk/>
            <pc:sldMk cId="2907922380" sldId="299"/>
            <ac:spMk id="7" creationId="{0204C9FF-583A-4222-8124-8CD163D15024}"/>
          </ac:spMkLst>
        </pc:spChg>
        <pc:picChg chg="add mod">
          <ac:chgData name="Alan Underwood" userId="6373353ca04a8748" providerId="LiveId" clId="{CEA2D34B-BF35-41C8-A18B-CF94FA931228}" dt="2020-08-29T02:15:35.560" v="12348" actId="167"/>
          <ac:picMkLst>
            <pc:docMk/>
            <pc:sldMk cId="2907922380" sldId="299"/>
            <ac:picMk id="3" creationId="{B56896FA-6C0C-43F4-934B-E72ECEF6B532}"/>
          </ac:picMkLst>
        </pc:picChg>
      </pc:sldChg>
      <pc:sldChg chg="modSp add del mod">
        <pc:chgData name="Alan Underwood" userId="6373353ca04a8748" providerId="LiveId" clId="{CEA2D34B-BF35-41C8-A18B-CF94FA931228}" dt="2020-08-26T09:22:23.642" v="5731" actId="47"/>
        <pc:sldMkLst>
          <pc:docMk/>
          <pc:sldMk cId="703552385" sldId="300"/>
        </pc:sldMkLst>
        <pc:spChg chg="mod">
          <ac:chgData name="Alan Underwood" userId="6373353ca04a8748" providerId="LiveId" clId="{CEA2D34B-BF35-41C8-A18B-CF94FA931228}" dt="2020-08-25T10:14:51.858" v="4378" actId="20577"/>
          <ac:spMkLst>
            <pc:docMk/>
            <pc:sldMk cId="703552385" sldId="300"/>
            <ac:spMk id="3" creationId="{94F52867-AB94-4CB4-98BA-05AC963FCFCF}"/>
          </ac:spMkLst>
        </pc:spChg>
        <pc:spChg chg="mod">
          <ac:chgData name="Alan Underwood" userId="6373353ca04a8748" providerId="LiveId" clId="{CEA2D34B-BF35-41C8-A18B-CF94FA931228}" dt="2020-08-25T10:14:48.420" v="4377" actId="20577"/>
          <ac:spMkLst>
            <pc:docMk/>
            <pc:sldMk cId="703552385" sldId="300"/>
            <ac:spMk id="9" creationId="{14124F39-CEA0-4FE1-B332-35592B55862C}"/>
          </ac:spMkLst>
        </pc:spChg>
      </pc:sldChg>
      <pc:sldChg chg="add del">
        <pc:chgData name="Alan Underwood" userId="6373353ca04a8748" providerId="LiveId" clId="{CEA2D34B-BF35-41C8-A18B-CF94FA931228}" dt="2020-08-28T09:24:46.027" v="10401" actId="47"/>
        <pc:sldMkLst>
          <pc:docMk/>
          <pc:sldMk cId="2629597796" sldId="300"/>
        </pc:sldMkLst>
      </pc:sldChg>
      <pc:sldChg chg="addSp delSp modSp add mod delAnim modAnim">
        <pc:chgData name="Alan Underwood" userId="6373353ca04a8748" providerId="LiveId" clId="{CEA2D34B-BF35-41C8-A18B-CF94FA931228}" dt="2020-08-29T02:24:30.643" v="12418" actId="1076"/>
        <pc:sldMkLst>
          <pc:docMk/>
          <pc:sldMk cId="3662424418" sldId="300"/>
        </pc:sldMkLst>
        <pc:spChg chg="del mod">
          <ac:chgData name="Alan Underwood" userId="6373353ca04a8748" providerId="LiveId" clId="{CEA2D34B-BF35-41C8-A18B-CF94FA931228}" dt="2020-08-28T09:39:08.469" v="11454" actId="478"/>
          <ac:spMkLst>
            <pc:docMk/>
            <pc:sldMk cId="3662424418" sldId="300"/>
            <ac:spMk id="2" creationId="{154854E4-95F7-460A-96F2-331BE6325DFF}"/>
          </ac:spMkLst>
        </pc:spChg>
        <pc:spChg chg="add del mod">
          <ac:chgData name="Alan Underwood" userId="6373353ca04a8748" providerId="LiveId" clId="{CEA2D34B-BF35-41C8-A18B-CF94FA931228}" dt="2020-08-28T09:58:03.232" v="11553" actId="478"/>
          <ac:spMkLst>
            <pc:docMk/>
            <pc:sldMk cId="3662424418" sldId="300"/>
            <ac:spMk id="3" creationId="{A98C5D9E-8E2C-4851-9738-EF747E853B28}"/>
          </ac:spMkLst>
        </pc:spChg>
        <pc:spChg chg="add mod">
          <ac:chgData name="Alan Underwood" userId="6373353ca04a8748" providerId="LiveId" clId="{CEA2D34B-BF35-41C8-A18B-CF94FA931228}" dt="2020-08-29T02:24:30.643" v="12418" actId="1076"/>
          <ac:spMkLst>
            <pc:docMk/>
            <pc:sldMk cId="3662424418" sldId="300"/>
            <ac:spMk id="4" creationId="{4057BEDA-EE2D-4D1E-AF4E-02FDA045D53E}"/>
          </ac:spMkLst>
        </pc:spChg>
        <pc:spChg chg="add mod">
          <ac:chgData name="Alan Underwood" userId="6373353ca04a8748" providerId="LiveId" clId="{CEA2D34B-BF35-41C8-A18B-CF94FA931228}" dt="2020-08-29T02:24:10.741" v="12414" actId="14100"/>
          <ac:spMkLst>
            <pc:docMk/>
            <pc:sldMk cId="3662424418" sldId="300"/>
            <ac:spMk id="5" creationId="{3D03BB9B-CAC0-46AB-A2E5-5D4495F7DD98}"/>
          </ac:spMkLst>
        </pc:spChg>
        <pc:spChg chg="add del mod">
          <ac:chgData name="Alan Underwood" userId="6373353ca04a8748" providerId="LiveId" clId="{CEA2D34B-BF35-41C8-A18B-CF94FA931228}" dt="2020-08-28T09:39:15.359" v="11455" actId="478"/>
          <ac:spMkLst>
            <pc:docMk/>
            <pc:sldMk cId="3662424418" sldId="300"/>
            <ac:spMk id="7" creationId="{5B13D783-1E9E-46D9-938D-76BC5147B09E}"/>
          </ac:spMkLst>
        </pc:spChg>
        <pc:spChg chg="add del mod">
          <ac:chgData name="Alan Underwood" userId="6373353ca04a8748" providerId="LiveId" clId="{CEA2D34B-BF35-41C8-A18B-CF94FA931228}" dt="2020-08-28T09:58:05.103" v="11554" actId="478"/>
          <ac:spMkLst>
            <pc:docMk/>
            <pc:sldMk cId="3662424418" sldId="300"/>
            <ac:spMk id="10" creationId="{BB587326-A15B-4C23-BA3F-B672B0B0B82B}"/>
          </ac:spMkLst>
        </pc:spChg>
        <pc:spChg chg="add del mod ord">
          <ac:chgData name="Alan Underwood" userId="6373353ca04a8748" providerId="LiveId" clId="{CEA2D34B-BF35-41C8-A18B-CF94FA931228}" dt="2020-08-28T22:47:28.584" v="11880" actId="21"/>
          <ac:spMkLst>
            <pc:docMk/>
            <pc:sldMk cId="3662424418" sldId="300"/>
            <ac:spMk id="12" creationId="{408A0B4C-2C07-44EF-98A2-DC91D7E62F19}"/>
          </ac:spMkLst>
        </pc:spChg>
        <pc:spChg chg="add del">
          <ac:chgData name="Alan Underwood" userId="6373353ca04a8748" providerId="LiveId" clId="{CEA2D34B-BF35-41C8-A18B-CF94FA931228}" dt="2020-08-28T22:48:00.335" v="11885" actId="478"/>
          <ac:spMkLst>
            <pc:docMk/>
            <pc:sldMk cId="3662424418" sldId="300"/>
            <ac:spMk id="13" creationId="{AB68C4E7-BCD6-44E5-8AA9-1654E9497B66}"/>
          </ac:spMkLst>
        </pc:spChg>
        <pc:spChg chg="add del mod">
          <ac:chgData name="Alan Underwood" userId="6373353ca04a8748" providerId="LiveId" clId="{CEA2D34B-BF35-41C8-A18B-CF94FA931228}" dt="2020-08-28T10:00:23.046" v="11601"/>
          <ac:spMkLst>
            <pc:docMk/>
            <pc:sldMk cId="3662424418" sldId="300"/>
            <ac:spMk id="19" creationId="{736D0CA2-AEC3-4F91-A6EC-E9D50C845937}"/>
          </ac:spMkLst>
        </pc:spChg>
        <pc:spChg chg="add del mod">
          <ac:chgData name="Alan Underwood" userId="6373353ca04a8748" providerId="LiveId" clId="{CEA2D34B-BF35-41C8-A18B-CF94FA931228}" dt="2020-08-28T10:00:18.659" v="11585"/>
          <ac:spMkLst>
            <pc:docMk/>
            <pc:sldMk cId="3662424418" sldId="300"/>
            <ac:spMk id="20" creationId="{7FC60558-8B7D-4154-92D7-5E78E0445109}"/>
          </ac:spMkLst>
        </pc:spChg>
        <pc:spChg chg="add del mod">
          <ac:chgData name="Alan Underwood" userId="6373353ca04a8748" providerId="LiveId" clId="{CEA2D34B-BF35-41C8-A18B-CF94FA931228}" dt="2020-08-28T10:00:18.659" v="11585"/>
          <ac:spMkLst>
            <pc:docMk/>
            <pc:sldMk cId="3662424418" sldId="300"/>
            <ac:spMk id="21" creationId="{1A4DA327-5576-4A1B-B677-828FF2AE05CC}"/>
          </ac:spMkLst>
        </pc:spChg>
        <pc:grpChg chg="add mod">
          <ac:chgData name="Alan Underwood" userId="6373353ca04a8748" providerId="LiveId" clId="{CEA2D34B-BF35-41C8-A18B-CF94FA931228}" dt="2020-08-28T22:48:55.276" v="11927" actId="1036"/>
          <ac:grpSpMkLst>
            <pc:docMk/>
            <pc:sldMk cId="3662424418" sldId="300"/>
            <ac:grpSpMk id="11" creationId="{A39F677C-EADE-4D6F-8A5D-74CC9AD4EDDD}"/>
          </ac:grpSpMkLst>
        </pc:grpChg>
        <pc:picChg chg="add mod">
          <ac:chgData name="Alan Underwood" userId="6373353ca04a8748" providerId="LiveId" clId="{CEA2D34B-BF35-41C8-A18B-CF94FA931228}" dt="2020-08-29T02:24:18.153" v="12417" actId="167"/>
          <ac:picMkLst>
            <pc:docMk/>
            <pc:sldMk cId="3662424418" sldId="300"/>
            <ac:picMk id="2" creationId="{E2C8AD14-48E0-4E53-AF13-33224822DF13}"/>
          </ac:picMkLst>
        </pc:picChg>
        <pc:picChg chg="add del mod ord">
          <ac:chgData name="Alan Underwood" userId="6373353ca04a8748" providerId="LiveId" clId="{CEA2D34B-BF35-41C8-A18B-CF94FA931228}" dt="2020-08-28T09:52:54.064" v="11500" actId="478"/>
          <ac:picMkLst>
            <pc:docMk/>
            <pc:sldMk cId="3662424418" sldId="300"/>
            <ac:picMk id="8" creationId="{D367F2D6-3EE2-40CB-81CB-7B167710CBB7}"/>
          </ac:picMkLst>
        </pc:picChg>
        <pc:picChg chg="add del mod">
          <ac:chgData name="Alan Underwood" userId="6373353ca04a8748" providerId="LiveId" clId="{CEA2D34B-BF35-41C8-A18B-CF94FA931228}" dt="2020-08-28T22:52:50.653" v="12023" actId="478"/>
          <ac:picMkLst>
            <pc:docMk/>
            <pc:sldMk cId="3662424418" sldId="300"/>
            <ac:picMk id="15" creationId="{FE7B531B-512B-4742-B121-314760134E60}"/>
          </ac:picMkLst>
        </pc:picChg>
        <pc:picChg chg="add mod">
          <ac:chgData name="Alan Underwood" userId="6373353ca04a8748" providerId="LiveId" clId="{CEA2D34B-BF35-41C8-A18B-CF94FA931228}" dt="2020-08-28T09:56:28.430" v="11532" actId="571"/>
          <ac:picMkLst>
            <pc:docMk/>
            <pc:sldMk cId="3662424418" sldId="300"/>
            <ac:picMk id="17" creationId="{D4D96B25-9418-44E2-AF90-54B141D12F22}"/>
          </ac:picMkLst>
        </pc:picChg>
        <pc:picChg chg="add mod">
          <ac:chgData name="Alan Underwood" userId="6373353ca04a8748" providerId="LiveId" clId="{CEA2D34B-BF35-41C8-A18B-CF94FA931228}" dt="2020-08-28T09:56:31.594" v="11534" actId="571"/>
          <ac:picMkLst>
            <pc:docMk/>
            <pc:sldMk cId="3662424418" sldId="300"/>
            <ac:picMk id="18" creationId="{7EA58E7F-3278-472F-A1A3-290B9A789D86}"/>
          </ac:picMkLst>
        </pc:picChg>
        <pc:picChg chg="add del mod">
          <ac:chgData name="Alan Underwood" userId="6373353ca04a8748" providerId="LiveId" clId="{CEA2D34B-BF35-41C8-A18B-CF94FA931228}" dt="2020-08-28T09:46:09.963" v="11477" actId="478"/>
          <ac:picMkLst>
            <pc:docMk/>
            <pc:sldMk cId="3662424418" sldId="300"/>
            <ac:picMk id="3074" creationId="{BAC3CEF8-7F1E-4287-8E74-FB4F254DB295}"/>
          </ac:picMkLst>
        </pc:picChg>
        <pc:picChg chg="add del mod">
          <ac:chgData name="Alan Underwood" userId="6373353ca04a8748" providerId="LiveId" clId="{CEA2D34B-BF35-41C8-A18B-CF94FA931228}" dt="2020-08-28T09:48:57.996" v="11484" actId="478"/>
          <ac:picMkLst>
            <pc:docMk/>
            <pc:sldMk cId="3662424418" sldId="300"/>
            <ac:picMk id="3076" creationId="{FDCA5537-48E6-48A2-A75E-34F201915D38}"/>
          </ac:picMkLst>
        </pc:picChg>
        <pc:picChg chg="add del mod">
          <ac:chgData name="Alan Underwood" userId="6373353ca04a8748" providerId="LiveId" clId="{CEA2D34B-BF35-41C8-A18B-CF94FA931228}" dt="2020-08-28T09:51:02.574" v="11489" actId="478"/>
          <ac:picMkLst>
            <pc:docMk/>
            <pc:sldMk cId="3662424418" sldId="300"/>
            <ac:picMk id="3078" creationId="{3733FA00-21BB-44D4-A741-23FD51D08FFB}"/>
          </ac:picMkLst>
        </pc:picChg>
        <pc:picChg chg="add del mod">
          <ac:chgData name="Alan Underwood" userId="6373353ca04a8748" providerId="LiveId" clId="{CEA2D34B-BF35-41C8-A18B-CF94FA931228}" dt="2020-08-28T09:51:40.676" v="11494" actId="478"/>
          <ac:picMkLst>
            <pc:docMk/>
            <pc:sldMk cId="3662424418" sldId="300"/>
            <ac:picMk id="3080" creationId="{30B61DE7-BB2E-408D-B190-5BC4A183D43B}"/>
          </ac:picMkLst>
        </pc:picChg>
        <pc:picChg chg="add del mod">
          <ac:chgData name="Alan Underwood" userId="6373353ca04a8748" providerId="LiveId" clId="{CEA2D34B-BF35-41C8-A18B-CF94FA931228}" dt="2020-08-28T10:00:35.801" v="11603" actId="478"/>
          <ac:picMkLst>
            <pc:docMk/>
            <pc:sldMk cId="3662424418" sldId="300"/>
            <ac:picMk id="3082" creationId="{FE34878A-C78D-437B-A519-52B33A364D24}"/>
          </ac:picMkLst>
        </pc:picChg>
        <pc:picChg chg="add del mod">
          <ac:chgData name="Alan Underwood" userId="6373353ca04a8748" providerId="LiveId" clId="{CEA2D34B-BF35-41C8-A18B-CF94FA931228}" dt="2020-08-28T22:47:58.257" v="11883" actId="478"/>
          <ac:picMkLst>
            <pc:docMk/>
            <pc:sldMk cId="3662424418" sldId="300"/>
            <ac:picMk id="3084" creationId="{21F1DCCD-0AD6-4396-8B33-495FCF12DE6C}"/>
          </ac:picMkLst>
        </pc:picChg>
        <pc:picChg chg="add del mod">
          <ac:chgData name="Alan Underwood" userId="6373353ca04a8748" providerId="LiveId" clId="{CEA2D34B-BF35-41C8-A18B-CF94FA931228}" dt="2020-08-29T02:23:53.643" v="12411" actId="21"/>
          <ac:picMkLst>
            <pc:docMk/>
            <pc:sldMk cId="3662424418" sldId="300"/>
            <ac:picMk id="3086" creationId="{CB47CD51-6F7E-4D3D-9947-F3260FE0BB25}"/>
          </ac:picMkLst>
        </pc:picChg>
      </pc:sldChg>
      <pc:sldChg chg="modSp add del mod">
        <pc:chgData name="Alan Underwood" userId="6373353ca04a8748" providerId="LiveId" clId="{CEA2D34B-BF35-41C8-A18B-CF94FA931228}" dt="2020-08-26T03:06:50.510" v="4973" actId="47"/>
        <pc:sldMkLst>
          <pc:docMk/>
          <pc:sldMk cId="2448721869" sldId="301"/>
        </pc:sldMkLst>
        <pc:spChg chg="mod">
          <ac:chgData name="Alan Underwood" userId="6373353ca04a8748" providerId="LiveId" clId="{CEA2D34B-BF35-41C8-A18B-CF94FA931228}" dt="2020-08-26T02:54:09.587" v="4447" actId="20577"/>
          <ac:spMkLst>
            <pc:docMk/>
            <pc:sldMk cId="2448721869" sldId="301"/>
            <ac:spMk id="7" creationId="{4F8BF035-7B9E-4834-868B-79F530400EA4}"/>
          </ac:spMkLst>
        </pc:spChg>
      </pc:sldChg>
      <pc:sldChg chg="addSp delSp modSp add del mod ord setBg delDesignElem">
        <pc:chgData name="Alan Underwood" userId="6373353ca04a8748" providerId="LiveId" clId="{CEA2D34B-BF35-41C8-A18B-CF94FA931228}" dt="2020-08-29T04:05:59.678" v="13298" actId="47"/>
        <pc:sldMkLst>
          <pc:docMk/>
          <pc:sldMk cId="3150024172" sldId="301"/>
        </pc:sldMkLst>
        <pc:spChg chg="del">
          <ac:chgData name="Alan Underwood" userId="6373353ca04a8748" providerId="LiveId" clId="{CEA2D34B-BF35-41C8-A18B-CF94FA931228}" dt="2020-08-28T09:43:14.417" v="11466" actId="478"/>
          <ac:spMkLst>
            <pc:docMk/>
            <pc:sldMk cId="3150024172" sldId="301"/>
            <ac:spMk id="2" creationId="{154854E4-95F7-460A-96F2-331BE6325DFF}"/>
          </ac:spMkLst>
        </pc:spChg>
        <pc:spChg chg="del">
          <ac:chgData name="Alan Underwood" userId="6373353ca04a8748" providerId="LiveId" clId="{CEA2D34B-BF35-41C8-A18B-CF94FA931228}" dt="2020-08-28T09:43:11.584" v="11465" actId="478"/>
          <ac:spMkLst>
            <pc:docMk/>
            <pc:sldMk cId="3150024172" sldId="301"/>
            <ac:spMk id="4" creationId="{E19337E0-2912-46D5-B3F7-A90FEAE74A79}"/>
          </ac:spMkLst>
        </pc:spChg>
        <pc:spChg chg="add del mod">
          <ac:chgData name="Alan Underwood" userId="6373353ca04a8748" providerId="LiveId" clId="{CEA2D34B-BF35-41C8-A18B-CF94FA931228}" dt="2020-08-28T09:43:16.444" v="11467" actId="478"/>
          <ac:spMkLst>
            <pc:docMk/>
            <pc:sldMk cId="3150024172" sldId="301"/>
            <ac:spMk id="5" creationId="{9653AB34-C57D-427F-BB6C-AB3B6F544FEB}"/>
          </ac:spMkLst>
        </pc:spChg>
        <pc:spChg chg="add del">
          <ac:chgData name="Alan Underwood" userId="6373353ca04a8748" providerId="LiveId" clId="{CEA2D34B-BF35-41C8-A18B-CF94FA931228}" dt="2020-08-28T22:55:29.195" v="12051"/>
          <ac:spMkLst>
            <pc:docMk/>
            <pc:sldMk cId="3150024172" sldId="301"/>
            <ac:spMk id="11" creationId="{42A4FC2C-047E-45A5-965D-8E1E3BF09BC6}"/>
          </ac:spMkLst>
        </pc:spChg>
        <pc:spChg chg="add mod">
          <ac:chgData name="Alan Underwood" userId="6373353ca04a8748" providerId="LiveId" clId="{CEA2D34B-BF35-41C8-A18B-CF94FA931228}" dt="2020-08-29T02:18:36.947" v="12356" actId="1076"/>
          <ac:spMkLst>
            <pc:docMk/>
            <pc:sldMk cId="3150024172" sldId="301"/>
            <ac:spMk id="12" creationId="{8FD5E3FD-2076-42BC-94DF-92AB426F8C55}"/>
          </ac:spMkLst>
        </pc:spChg>
        <pc:picChg chg="add mod">
          <ac:chgData name="Alan Underwood" userId="6373353ca04a8748" providerId="LiveId" clId="{CEA2D34B-BF35-41C8-A18B-CF94FA931228}" dt="2020-08-28T09:43:19.929" v="11469" actId="26606"/>
          <ac:picMkLst>
            <pc:docMk/>
            <pc:sldMk cId="3150024172" sldId="301"/>
            <ac:picMk id="6" creationId="{CE48570F-511B-4A8F-9941-5FB7E9D25F0B}"/>
          </ac:picMkLst>
        </pc:picChg>
        <pc:picChg chg="add del">
          <ac:chgData name="Alan Underwood" userId="6373353ca04a8748" providerId="LiveId" clId="{CEA2D34B-BF35-41C8-A18B-CF94FA931228}" dt="2020-08-28T09:43:03.998" v="11464" actId="21"/>
          <ac:picMkLst>
            <pc:docMk/>
            <pc:sldMk cId="3150024172" sldId="301"/>
            <ac:picMk id="2050" creationId="{E520DCB5-D875-4A02-A9C8-D993B6076E7F}"/>
          </ac:picMkLst>
        </pc:picChg>
      </pc:sldChg>
      <pc:sldChg chg="addSp delSp modSp add mod">
        <pc:chgData name="Alan Underwood" userId="6373353ca04a8748" providerId="LiveId" clId="{CEA2D34B-BF35-41C8-A18B-CF94FA931228}" dt="2020-08-29T03:00:09.027" v="12937" actId="20577"/>
        <pc:sldMkLst>
          <pc:docMk/>
          <pc:sldMk cId="1254008554" sldId="302"/>
        </pc:sldMkLst>
        <pc:spChg chg="del">
          <ac:chgData name="Alan Underwood" userId="6373353ca04a8748" providerId="LiveId" clId="{CEA2D34B-BF35-41C8-A18B-CF94FA931228}" dt="2020-08-29T02:06:51.336" v="12181" actId="478"/>
          <ac:spMkLst>
            <pc:docMk/>
            <pc:sldMk cId="1254008554" sldId="302"/>
            <ac:spMk id="2" creationId="{3CE5552A-0BC1-4529-9FC4-8CFC61EEB234}"/>
          </ac:spMkLst>
        </pc:spChg>
        <pc:spChg chg="mod">
          <ac:chgData name="Alan Underwood" userId="6373353ca04a8748" providerId="LiveId" clId="{CEA2D34B-BF35-41C8-A18B-CF94FA931228}" dt="2020-08-29T02:48:00.397" v="12586" actId="1076"/>
          <ac:spMkLst>
            <pc:docMk/>
            <pc:sldMk cId="1254008554" sldId="302"/>
            <ac:spMk id="4" creationId="{E59F8245-D385-4880-B289-37939286FBD5}"/>
          </ac:spMkLst>
        </pc:spChg>
        <pc:spChg chg="del">
          <ac:chgData name="Alan Underwood" userId="6373353ca04a8748" providerId="LiveId" clId="{CEA2D34B-BF35-41C8-A18B-CF94FA931228}" dt="2020-08-29T02:07:02.558" v="12186" actId="478"/>
          <ac:spMkLst>
            <pc:docMk/>
            <pc:sldMk cId="1254008554" sldId="302"/>
            <ac:spMk id="5" creationId="{80386AEC-38EE-4ACD-B1F3-A0AA4C336EDB}"/>
          </ac:spMkLst>
        </pc:spChg>
        <pc:spChg chg="add ord">
          <ac:chgData name="Alan Underwood" userId="6373353ca04a8748" providerId="LiveId" clId="{CEA2D34B-BF35-41C8-A18B-CF94FA931228}" dt="2020-08-29T02:32:39.894" v="12484" actId="167"/>
          <ac:spMkLst>
            <pc:docMk/>
            <pc:sldMk cId="1254008554" sldId="302"/>
            <ac:spMk id="6" creationId="{A420BABA-43BF-4D94-A25E-64B019D12EF6}"/>
          </ac:spMkLst>
        </pc:spChg>
        <pc:spChg chg="del">
          <ac:chgData name="Alan Underwood" userId="6373353ca04a8748" providerId="LiveId" clId="{CEA2D34B-BF35-41C8-A18B-CF94FA931228}" dt="2020-08-29T02:06:58.569" v="12184" actId="478"/>
          <ac:spMkLst>
            <pc:docMk/>
            <pc:sldMk cId="1254008554" sldId="302"/>
            <ac:spMk id="7" creationId="{51FAE5EF-1154-4264-8DF2-CC03D0BECCAA}"/>
          </ac:spMkLst>
        </pc:spChg>
        <pc:spChg chg="add mod">
          <ac:chgData name="Alan Underwood" userId="6373353ca04a8748" providerId="LiveId" clId="{CEA2D34B-BF35-41C8-A18B-CF94FA931228}" dt="2020-08-29T02:59:01.816" v="12877" actId="113"/>
          <ac:spMkLst>
            <pc:docMk/>
            <pc:sldMk cId="1254008554" sldId="302"/>
            <ac:spMk id="8" creationId="{3C434698-4B8F-4293-9827-D148C96397DC}"/>
          </ac:spMkLst>
        </pc:spChg>
        <pc:spChg chg="del">
          <ac:chgData name="Alan Underwood" userId="6373353ca04a8748" providerId="LiveId" clId="{CEA2D34B-BF35-41C8-A18B-CF94FA931228}" dt="2020-08-29T02:06:54.204" v="12182" actId="478"/>
          <ac:spMkLst>
            <pc:docMk/>
            <pc:sldMk cId="1254008554" sldId="302"/>
            <ac:spMk id="10" creationId="{D21786FA-319A-4FA3-B717-72A291CA35C7}"/>
          </ac:spMkLst>
        </pc:spChg>
        <pc:spChg chg="mod">
          <ac:chgData name="Alan Underwood" userId="6373353ca04a8748" providerId="LiveId" clId="{CEA2D34B-BF35-41C8-A18B-CF94FA931228}" dt="2020-08-29T03:00:09.027" v="12937" actId="20577"/>
          <ac:spMkLst>
            <pc:docMk/>
            <pc:sldMk cId="1254008554" sldId="302"/>
            <ac:spMk id="11" creationId="{C17FB806-2063-42DC-A1DE-0D8E7E8CEDBC}"/>
          </ac:spMkLst>
        </pc:spChg>
        <pc:spChg chg="add mod">
          <ac:chgData name="Alan Underwood" userId="6373353ca04a8748" providerId="LiveId" clId="{CEA2D34B-BF35-41C8-A18B-CF94FA931228}" dt="2020-08-29T02:59:17.188" v="12892" actId="1038"/>
          <ac:spMkLst>
            <pc:docMk/>
            <pc:sldMk cId="1254008554" sldId="302"/>
            <ac:spMk id="12" creationId="{405D1376-4176-4718-8934-D5A806769C7D}"/>
          </ac:spMkLst>
        </pc:spChg>
        <pc:spChg chg="del">
          <ac:chgData name="Alan Underwood" userId="6373353ca04a8748" providerId="LiveId" clId="{CEA2D34B-BF35-41C8-A18B-CF94FA931228}" dt="2020-08-29T02:07:00.598" v="12185" actId="478"/>
          <ac:spMkLst>
            <pc:docMk/>
            <pc:sldMk cId="1254008554" sldId="302"/>
            <ac:spMk id="17" creationId="{8ECC9456-37DC-4D98-AA71-7E9149A7447D}"/>
          </ac:spMkLst>
        </pc:spChg>
        <pc:spChg chg="mod">
          <ac:chgData name="Alan Underwood" userId="6373353ca04a8748" providerId="LiveId" clId="{CEA2D34B-BF35-41C8-A18B-CF94FA931228}" dt="2020-08-29T02:48:00.397" v="12586" actId="1076"/>
          <ac:spMkLst>
            <pc:docMk/>
            <pc:sldMk cId="1254008554" sldId="302"/>
            <ac:spMk id="19" creationId="{47C9F136-A8B8-4646-9512-7A1A2209F1EE}"/>
          </ac:spMkLst>
        </pc:spChg>
        <pc:spChg chg="add mod">
          <ac:chgData name="Alan Underwood" userId="6373353ca04a8748" providerId="LiveId" clId="{CEA2D34B-BF35-41C8-A18B-CF94FA931228}" dt="2020-08-29T02:59:39.007" v="12922" actId="1035"/>
          <ac:spMkLst>
            <pc:docMk/>
            <pc:sldMk cId="1254008554" sldId="302"/>
            <ac:spMk id="21" creationId="{A364F532-B4C8-43EB-B164-8DDDF84D4ECE}"/>
          </ac:spMkLst>
        </pc:spChg>
        <pc:grpChg chg="mod">
          <ac:chgData name="Alan Underwood" userId="6373353ca04a8748" providerId="LiveId" clId="{CEA2D34B-BF35-41C8-A18B-CF94FA931228}" dt="2020-08-29T02:57:53.026" v="12846" actId="1076"/>
          <ac:grpSpMkLst>
            <pc:docMk/>
            <pc:sldMk cId="1254008554" sldId="302"/>
            <ac:grpSpMk id="20" creationId="{4EE540B0-849B-4371-B271-E1763EBC9FA7}"/>
          </ac:grpSpMkLst>
        </pc:grpChg>
        <pc:cxnChg chg="del">
          <ac:chgData name="Alan Underwood" userId="6373353ca04a8748" providerId="LiveId" clId="{CEA2D34B-BF35-41C8-A18B-CF94FA931228}" dt="2020-08-29T02:52:52.296" v="12791" actId="478"/>
          <ac:cxnSpMkLst>
            <pc:docMk/>
            <pc:sldMk cId="1254008554" sldId="302"/>
            <ac:cxnSpMk id="13" creationId="{856DEC2E-6E99-4BD2-A1B7-C1A86C59E207}"/>
          </ac:cxnSpMkLst>
        </pc:cxnChg>
        <pc:cxnChg chg="del">
          <ac:chgData name="Alan Underwood" userId="6373353ca04a8748" providerId="LiveId" clId="{CEA2D34B-BF35-41C8-A18B-CF94FA931228}" dt="2020-08-29T02:06:56.469" v="12183" actId="478"/>
          <ac:cxnSpMkLst>
            <pc:docMk/>
            <pc:sldMk cId="1254008554" sldId="302"/>
            <ac:cxnSpMk id="14" creationId="{55D3CA1B-FEBD-4B94-9684-4BB65E746625}"/>
          </ac:cxnSpMkLst>
        </pc:cxnChg>
      </pc:sldChg>
    </pc:docChg>
  </pc:docChgLst>
  <pc:docChgLst>
    <pc:chgData name="Alan Underwood" userId="6373353ca04a8748" providerId="Windows Live" clId="Web-{4BC75591-840A-4C62-41F1-2D6D8EF7A206}"/>
    <pc:docChg chg="modSld">
      <pc:chgData name="Alan Underwood" userId="6373353ca04a8748" providerId="Windows Live" clId="Web-{4BC75591-840A-4C62-41F1-2D6D8EF7A206}" dt="2020-09-03T08:03:45.512" v="74"/>
      <pc:docMkLst>
        <pc:docMk/>
      </pc:docMkLst>
      <pc:sldChg chg="addSp delSp modSp">
        <pc:chgData name="Alan Underwood" userId="6373353ca04a8748" providerId="Windows Live" clId="Web-{4BC75591-840A-4C62-41F1-2D6D8EF7A206}" dt="2020-09-03T08:03:45.512" v="74"/>
        <pc:sldMkLst>
          <pc:docMk/>
          <pc:sldMk cId="618656435" sldId="262"/>
        </pc:sldMkLst>
        <pc:spChg chg="add mod">
          <ac:chgData name="Alan Underwood" userId="6373353ca04a8748" providerId="Windows Live" clId="Web-{4BC75591-840A-4C62-41F1-2D6D8EF7A206}" dt="2020-09-03T08:03:45.512" v="74"/>
          <ac:spMkLst>
            <pc:docMk/>
            <pc:sldMk cId="618656435" sldId="262"/>
            <ac:spMk id="10" creationId="{3CC043AC-2981-4BA0-9075-B6C667C4EE32}"/>
          </ac:spMkLst>
        </pc:spChg>
        <pc:picChg chg="add del mod">
          <ac:chgData name="Alan Underwood" userId="6373353ca04a8748" providerId="Windows Live" clId="Web-{4BC75591-840A-4C62-41F1-2D6D8EF7A206}" dt="2020-09-03T08:01:10.674" v="46"/>
          <ac:picMkLst>
            <pc:docMk/>
            <pc:sldMk cId="618656435" sldId="262"/>
            <ac:picMk id="4" creationId="{3BDF7A4E-BD5D-4D43-93AF-15D133EE5ADE}"/>
          </ac:picMkLst>
        </pc:picChg>
        <pc:picChg chg="add del mod">
          <ac:chgData name="Alan Underwood" userId="6373353ca04a8748" providerId="Windows Live" clId="Web-{4BC75591-840A-4C62-41F1-2D6D8EF7A206}" dt="2020-09-03T08:03:07.979" v="61" actId="1076"/>
          <ac:picMkLst>
            <pc:docMk/>
            <pc:sldMk cId="618656435" sldId="262"/>
            <ac:picMk id="8" creationId="{227B155F-58E1-4C41-A1B1-48F5D8FE59FB}"/>
          </ac:picMkLst>
        </pc:picChg>
        <pc:picChg chg="del">
          <ac:chgData name="Alan Underwood" userId="6373353ca04a8748" providerId="Windows Live" clId="Web-{4BC75591-840A-4C62-41F1-2D6D8EF7A206}" dt="2020-09-03T08:02:50.274" v="55"/>
          <ac:picMkLst>
            <pc:docMk/>
            <pc:sldMk cId="618656435" sldId="262"/>
            <ac:picMk id="15" creationId="{D803BABD-A82F-4A0A-B133-43A277606D28}"/>
          </ac:picMkLst>
        </pc:picChg>
        <pc:picChg chg="del">
          <ac:chgData name="Alan Underwood" userId="6373353ca04a8748" providerId="Windows Live" clId="Web-{4BC75591-840A-4C62-41F1-2D6D8EF7A206}" dt="2020-09-03T08:02:42.274" v="51"/>
          <ac:picMkLst>
            <pc:docMk/>
            <pc:sldMk cId="618656435" sldId="262"/>
            <ac:picMk id="17" creationId="{4482F9C5-4F58-451C-BB39-E5BDE6446610}"/>
          </ac:picMkLst>
        </pc:picChg>
        <pc:picChg chg="add mod">
          <ac:chgData name="Alan Underwood" userId="6373353ca04a8748" providerId="Windows Live" clId="Web-{4BC75591-840A-4C62-41F1-2D6D8EF7A206}" dt="2020-09-03T08:02:59.306" v="58" actId="1076"/>
          <ac:picMkLst>
            <pc:docMk/>
            <pc:sldMk cId="618656435" sldId="262"/>
            <ac:picMk id="18" creationId="{97A5E895-155A-4094-A393-B21B3797985A}"/>
          </ac:picMkLst>
        </pc:picChg>
        <pc:picChg chg="add mod">
          <ac:chgData name="Alan Underwood" userId="6373353ca04a8748" providerId="Windows Live" clId="Web-{4BC75591-840A-4C62-41F1-2D6D8EF7A206}" dt="2020-09-03T08:03:02.353" v="60" actId="1076"/>
          <ac:picMkLst>
            <pc:docMk/>
            <pc:sldMk cId="618656435" sldId="262"/>
            <ac:picMk id="19" creationId="{59717409-C7FC-412D-BCB2-6E4D000C67A5}"/>
          </ac:picMkLst>
        </pc:picChg>
      </pc:sldChg>
      <pc:sldChg chg="modSp">
        <pc:chgData name="Alan Underwood" userId="6373353ca04a8748" providerId="Windows Live" clId="Web-{4BC75591-840A-4C62-41F1-2D6D8EF7A206}" dt="2020-09-03T07:57:35.875" v="32" actId="20577"/>
        <pc:sldMkLst>
          <pc:docMk/>
          <pc:sldMk cId="3709067615" sldId="295"/>
        </pc:sldMkLst>
        <pc:spChg chg="mod">
          <ac:chgData name="Alan Underwood" userId="6373353ca04a8748" providerId="Windows Live" clId="Web-{4BC75591-840A-4C62-41F1-2D6D8EF7A206}" dt="2020-09-03T07:57:35.875" v="32" actId="20577"/>
          <ac:spMkLst>
            <pc:docMk/>
            <pc:sldMk cId="3709067615" sldId="295"/>
            <ac:spMk id="8" creationId="{4BF3AB22-08ED-4E06-8010-5E308219E7AC}"/>
          </ac:spMkLst>
        </pc:spChg>
      </pc:sldChg>
      <pc:sldChg chg="modSp">
        <pc:chgData name="Alan Underwood" userId="6373353ca04a8748" providerId="Windows Live" clId="Web-{4BC75591-840A-4C62-41F1-2D6D8EF7A206}" dt="2020-09-03T07:58:18.409" v="44" actId="20577"/>
        <pc:sldMkLst>
          <pc:docMk/>
          <pc:sldMk cId="2189553397" sldId="297"/>
        </pc:sldMkLst>
        <pc:spChg chg="mod">
          <ac:chgData name="Alan Underwood" userId="6373353ca04a8748" providerId="Windows Live" clId="Web-{4BC75591-840A-4C62-41F1-2D6D8EF7A206}" dt="2020-09-03T07:58:18.409" v="44" actId="20577"/>
          <ac:spMkLst>
            <pc:docMk/>
            <pc:sldMk cId="2189553397" sldId="297"/>
            <ac:spMk id="3" creationId="{94F52867-AB94-4CB4-98BA-05AC963FCFCF}"/>
          </ac:spMkLst>
        </pc:spChg>
        <pc:spChg chg="mod">
          <ac:chgData name="Alan Underwood" userId="6373353ca04a8748" providerId="Windows Live" clId="Web-{4BC75591-840A-4C62-41F1-2D6D8EF7A206}" dt="2020-09-03T07:57:57.392" v="36" actId="1076"/>
          <ac:spMkLst>
            <pc:docMk/>
            <pc:sldMk cId="2189553397" sldId="297"/>
            <ac:spMk id="9" creationId="{14124F39-CEA0-4FE1-B332-35592B55862C}"/>
          </ac:spMkLst>
        </pc:spChg>
        <pc:spChg chg="mod">
          <ac:chgData name="Alan Underwood" userId="6373353ca04a8748" providerId="Windows Live" clId="Web-{4BC75591-840A-4C62-41F1-2D6D8EF7A206}" dt="2020-09-03T07:58:10.142" v="37" actId="1076"/>
          <ac:spMkLst>
            <pc:docMk/>
            <pc:sldMk cId="2189553397" sldId="297"/>
            <ac:spMk id="10" creationId="{D4F26C32-9745-4FA2-9DAF-79D544275179}"/>
          </ac:spMkLst>
        </pc:spChg>
        <pc:spChg chg="mod">
          <ac:chgData name="Alan Underwood" userId="6373353ca04a8748" providerId="Windows Live" clId="Web-{4BC75591-840A-4C62-41F1-2D6D8EF7A206}" dt="2020-09-03T07:58:10.158" v="38" actId="1076"/>
          <ac:spMkLst>
            <pc:docMk/>
            <pc:sldMk cId="2189553397" sldId="297"/>
            <ac:spMk id="11" creationId="{85DA4DC5-0420-4F36-B100-2E0FF60EA5FE}"/>
          </ac:spMkLst>
        </pc:spChg>
        <pc:cxnChg chg="mod">
          <ac:chgData name="Alan Underwood" userId="6373353ca04a8748" providerId="Windows Live" clId="Web-{4BC75591-840A-4C62-41F1-2D6D8EF7A206}" dt="2020-09-03T07:58:10.158" v="39" actId="1076"/>
          <ac:cxnSpMkLst>
            <pc:docMk/>
            <pc:sldMk cId="2189553397" sldId="297"/>
            <ac:cxnSpMk id="6" creationId="{1DDB5FB5-BC63-421B-82D2-A8EF12C867D1}"/>
          </ac:cxnSpMkLst>
        </pc:cxnChg>
      </pc:sldChg>
      <pc:sldChg chg="modSp">
        <pc:chgData name="Alan Underwood" userId="6373353ca04a8748" providerId="Windows Live" clId="Web-{4BC75591-840A-4C62-41F1-2D6D8EF7A206}" dt="2020-09-03T07:55:02.037" v="11" actId="1076"/>
        <pc:sldMkLst>
          <pc:docMk/>
          <pc:sldMk cId="3662424418" sldId="300"/>
        </pc:sldMkLst>
        <pc:spChg chg="mod">
          <ac:chgData name="Alan Underwood" userId="6373353ca04a8748" providerId="Windows Live" clId="Web-{4BC75591-840A-4C62-41F1-2D6D8EF7A206}" dt="2020-09-03T07:54:55.271" v="10" actId="1076"/>
          <ac:spMkLst>
            <pc:docMk/>
            <pc:sldMk cId="3662424418" sldId="300"/>
            <ac:spMk id="4" creationId="{4057BEDA-EE2D-4D1E-AF4E-02FDA045D53E}"/>
          </ac:spMkLst>
        </pc:spChg>
        <pc:spChg chg="mod">
          <ac:chgData name="Alan Underwood" userId="6373353ca04a8748" providerId="Windows Live" clId="Web-{4BC75591-840A-4C62-41F1-2D6D8EF7A206}" dt="2020-09-03T07:55:02.037" v="11" actId="1076"/>
          <ac:spMkLst>
            <pc:docMk/>
            <pc:sldMk cId="3662424418" sldId="300"/>
            <ac:spMk id="5" creationId="{3D03BB9B-CAC0-46AB-A2E5-5D4495F7DD98}"/>
          </ac:spMkLst>
        </pc:spChg>
        <pc:grpChg chg="mod">
          <ac:chgData name="Alan Underwood" userId="6373353ca04a8748" providerId="Windows Live" clId="Web-{4BC75591-840A-4C62-41F1-2D6D8EF7A206}" dt="2020-09-03T07:54:44.598" v="9" actId="14100"/>
          <ac:grpSpMkLst>
            <pc:docMk/>
            <pc:sldMk cId="3662424418" sldId="300"/>
            <ac:grpSpMk id="11" creationId="{A39F677C-EADE-4D6F-8A5D-74CC9AD4EDDD}"/>
          </ac:grpSpMkLst>
        </pc:gr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9T02:01:42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11519 0 0,'0'0'512'0'0,"-12"8"96"0"0,-1-3-480 0 0,3 2-128 0 0,10-7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9T02:01:59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 15663 0 0,'0'0'13'0'0,"-12"7"323"0"0,1-1 1 0 0,-1 0 0 0 0,0 0-1 0 0,-25 6 1 0 0,2-2 2681 0 0,33-10-2064 0 0,2 0-518 0 0,-4 2-135 0 0,4-2-298 0 0,0 1 0 0 0,0-1 1 0 0,0 0-1 0 0,0 0 0 0 0,0 0 1 0 0,0 0-1 0 0,-1 0 0 0 0,1 0 1 0 0,0 0-1 0 0,0 0 1 0 0,0 0-1 0 0,0 0 0 0 0,0 0 1 0 0,0 0-1 0 0,0 0 0 0 0,0 0 1 0 0,0 0-1 0 0,0 0 0 0 0,0 0 1 0 0,0 0-1 0 0,0 0 0 0 0,0 0 1 0 0,0 0-1 0 0,-1 0 1 0 0,1 1-1 0 0,0-1 0 0 0,0 0 1 0 0,0 0-1 0 0,0 0 0 0 0,0 0 1 0 0,0 0-1 0 0,0-1 0 0 0,0 1 1 0 0,0 0-1 0 0,0 0 0 0 0,0 0 1 0 0,0 0-1 0 0,0 0 1 0 0,-1 0-1 0 0,1 0 0 0 0,0 0 1 0 0,0 0-1 0 0,0 0 0 0 0,0 0 1 0 0,0 0-1 0 0,0 0 0 0 0,0 0 1 0 0,0 0-1 0 0,0 0 0 0 0,0 0 1 0 0,0 0-1 0 0,0 0 1 0 0,0 0-1 0 0,0 0 0 0 0,0 0 1 0 0,0-1-1 0 0,0 1 0 0 0,0 0 1 0 0,0 0-1 0 0,0 0 0 0 0,0 0 1 0 0,0 0-1 0 0,0 0 0 0 0,0 0 1 0 0,0 0-1 0 0,0 0 0 0 0,10-22-1980 0 0,-3 9-5339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9T02:02:0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0,'0'0'608'0'0,"0"0"-480"0"0,0 0-128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1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6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8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2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4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3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94BF6-56AB-41BE-A5F0-B767964CF19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5FCB4-B98C-4533-B71C-D725FA3FD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customXml" Target="../ink/ink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anunderwood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lanunderwood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59A5F7AE-FD9B-4DAA-8271-46888E71C9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"/>
            <a:ext cx="12195011" cy="68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004CC6-4BEE-4FF5-AF2F-D7EDE6408225}"/>
              </a:ext>
            </a:extLst>
          </p:cNvPr>
          <p:cNvSpPr/>
          <p:nvPr/>
        </p:nvSpPr>
        <p:spPr>
          <a:xfrm>
            <a:off x="-3009" y="2415023"/>
            <a:ext cx="12191999" cy="2886251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854E4-95F7-460A-96F2-331BE6325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241120"/>
            <a:ext cx="12192000" cy="204758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>
                    <a:lumMod val="95000"/>
                  </a:schemeClr>
                </a:solidFill>
                <a:latin typeface="Montserrat Medium" panose="00000600000000000000" pitchFamily="2" charset="0"/>
                <a:ea typeface="DIN 2014 Bold" panose="020B0704020202020204" pitchFamily="34" charset="0"/>
              </a:rPr>
              <a:t>How to Turn Strangers </a:t>
            </a:r>
            <a:br>
              <a:rPr lang="en-US" sz="4800" b="1" dirty="0">
                <a:solidFill>
                  <a:schemeClr val="tx1">
                    <a:lumMod val="95000"/>
                  </a:schemeClr>
                </a:solidFill>
                <a:latin typeface="Montserrat Medium" panose="00000600000000000000" pitchFamily="2" charset="0"/>
                <a:ea typeface="DIN 2014 Bold" panose="020B0704020202020204" pitchFamily="34" charset="0"/>
              </a:rPr>
            </a:br>
            <a:r>
              <a:rPr lang="en-US" sz="4800" b="1" dirty="0">
                <a:solidFill>
                  <a:schemeClr val="tx1">
                    <a:lumMod val="95000"/>
                  </a:schemeClr>
                </a:solidFill>
                <a:latin typeface="Montserrat Medium" panose="00000600000000000000" pitchFamily="2" charset="0"/>
                <a:ea typeface="DIN 2014 Bold" panose="020B0704020202020204" pitchFamily="34" charset="0"/>
              </a:rPr>
              <a:t>into Promoters with Re-marketing</a:t>
            </a:r>
            <a:endParaRPr lang="en-US" sz="4800" dirty="0">
              <a:solidFill>
                <a:schemeClr val="tx1">
                  <a:lumMod val="95000"/>
                </a:schemeClr>
              </a:solidFill>
              <a:latin typeface="Montserrat Medium" panose="00000600000000000000" pitchFamily="2" charset="0"/>
              <a:ea typeface="DIN 2014 Bold" panose="020B07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5D9E-8E2C-4851-9738-EF747E853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876"/>
            <a:ext cx="9144000" cy="22383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Montserrat Light" panose="00000400000000000000" pitchFamily="2" charset="0"/>
              </a:rPr>
              <a:t>A Twenty Slide Crash Course for Entrepreneurs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D4721-7C65-4C43-93E0-BC4AF8A8FECD}"/>
              </a:ext>
            </a:extLst>
          </p:cNvPr>
          <p:cNvSpPr txBox="1"/>
          <p:nvPr/>
        </p:nvSpPr>
        <p:spPr>
          <a:xfrm>
            <a:off x="9951814" y="6412783"/>
            <a:ext cx="2131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Credit: Danny Oliver</a:t>
            </a:r>
          </a:p>
        </p:txBody>
      </p:sp>
    </p:spTree>
    <p:extLst>
      <p:ext uri="{BB962C8B-B14F-4D97-AF65-F5344CB8AC3E}">
        <p14:creationId xmlns:p14="http://schemas.microsoft.com/office/powerpoint/2010/main" val="64960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61093-B110-4E1B-828B-696470C836EB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43106C4F-D0EE-47AD-80F7-9586D937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E5B4D-F026-4534-A366-AD2841A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882"/>
            <a:ext cx="10515600" cy="807244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latin typeface="+mn-lt"/>
              </a:rPr>
              <a:t>Re-marketing</a:t>
            </a:r>
            <a:r>
              <a:rPr lang="en-US" sz="36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(also called re-targeting)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DE4318-B8A2-4C35-9B99-0D37AB77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933"/>
            <a:ext cx="10941844" cy="1652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With re-marketing, after someone goes to your landing page, they start seeing your ads on other websites around the internet. Seeing your ads on major sites such as Facebook, Google, CNN, </a:t>
            </a:r>
            <a:r>
              <a:rPr lang="en-US" sz="2400" dirty="0" err="1">
                <a:latin typeface="+mj-lt"/>
              </a:rPr>
              <a:t>etc</a:t>
            </a:r>
            <a:r>
              <a:rPr lang="en-US" sz="2400" dirty="0">
                <a:latin typeface="+mj-lt"/>
              </a:rPr>
              <a:t> builds familiarity and trust and advertising on them can make your brand seem larger than life.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D3A042-8C69-4087-8A2C-93E71DC293E7}"/>
              </a:ext>
            </a:extLst>
          </p:cNvPr>
          <p:cNvSpPr txBox="1">
            <a:spLocks/>
          </p:cNvSpPr>
          <p:nvPr/>
        </p:nvSpPr>
        <p:spPr>
          <a:xfrm>
            <a:off x="838200" y="-13191"/>
            <a:ext cx="1051560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After You’ve Created your Marketing Funnel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81CF1D9-9855-4441-8B36-D70DA16A1C6D}"/>
              </a:ext>
            </a:extLst>
          </p:cNvPr>
          <p:cNvSpPr txBox="1">
            <a:spLocks/>
          </p:cNvSpPr>
          <p:nvPr/>
        </p:nvSpPr>
        <p:spPr>
          <a:xfrm>
            <a:off x="838200" y="3926871"/>
            <a:ext cx="10515600" cy="807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Look-alike Audiences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EBBC90A-158D-4798-8857-5343F81FE7EC}"/>
              </a:ext>
            </a:extLst>
          </p:cNvPr>
          <p:cNvSpPr txBox="1">
            <a:spLocks/>
          </p:cNvSpPr>
          <p:nvPr/>
        </p:nvSpPr>
        <p:spPr>
          <a:xfrm>
            <a:off x="838200" y="4864922"/>
            <a:ext cx="10941844" cy="1705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j-lt"/>
              </a:rPr>
              <a:t>Segment your web traffic into groups – purchases, email signups, social media signups, etc., and create look-alike audiences for them on Facebook. Run ads to those groups.</a:t>
            </a:r>
          </a:p>
        </p:txBody>
      </p:sp>
    </p:spTree>
    <p:extLst>
      <p:ext uri="{BB962C8B-B14F-4D97-AF65-F5344CB8AC3E}">
        <p14:creationId xmlns:p14="http://schemas.microsoft.com/office/powerpoint/2010/main" val="126046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15F656-4FDA-4CD1-BC9C-F21226FAE0E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6BCE5A24-EE1D-4506-9410-4F72F478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1169"/>
            <a:ext cx="10877550" cy="219605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Ads are sold in a unit called CPM which is the cost for 1,000 impressions (views)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It costs about $5 to buy 1,000 ads, which means your cost scales with your traffic.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Sending 1,000 ads to one person is far more effective than sending one ad to 1,000 people for the same price. 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8BF035-7B9E-4834-868B-79F530400EA4}"/>
              </a:ext>
            </a:extLst>
          </p:cNvPr>
          <p:cNvSpPr txBox="1">
            <a:spLocks/>
          </p:cNvSpPr>
          <p:nvPr/>
        </p:nvSpPr>
        <p:spPr>
          <a:xfrm>
            <a:off x="838200" y="-13191"/>
            <a:ext cx="1051560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How does re-marketing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5AE76-E858-48A9-A039-CD20E4DF8774}"/>
              </a:ext>
            </a:extLst>
          </p:cNvPr>
          <p:cNvSpPr txBox="1"/>
          <p:nvPr/>
        </p:nvSpPr>
        <p:spPr>
          <a:xfrm>
            <a:off x="838200" y="1430779"/>
            <a:ext cx="104398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latin typeface="+mj-lt"/>
              </a:rPr>
              <a:t>It doesn’t matter if people click on your ads, </a:t>
            </a:r>
          </a:p>
          <a:p>
            <a:r>
              <a:rPr lang="en-US" sz="4200" dirty="0">
                <a:latin typeface="+mj-lt"/>
              </a:rPr>
              <a:t>what’s important is that they </a:t>
            </a:r>
            <a:r>
              <a:rPr lang="en-US" sz="4200" i="1" dirty="0">
                <a:latin typeface="+mj-lt"/>
              </a:rPr>
              <a:t>see </a:t>
            </a:r>
            <a:r>
              <a:rPr lang="en-US" sz="4200" dirty="0">
                <a:latin typeface="+mj-lt"/>
              </a:rPr>
              <a:t>them.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89442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412F42-FCBC-4AF4-B8A5-0C3493E1BF4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7B41AA65-4E01-49F0-B92D-5D49EE18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668214" y="396120"/>
            <a:ext cx="5572062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Start your Re-Marketing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29" y="2170985"/>
            <a:ext cx="6305997" cy="368818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Using the Facebook pixel that you installed on your landing page, begin re-targeting your customers on Facebook.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Then setup Google Remarketing using Google </a:t>
            </a:r>
            <a:r>
              <a:rPr lang="en-US" sz="2400" dirty="0" err="1"/>
              <a:t>Adwords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Or use a product like MailChimp or </a:t>
            </a:r>
            <a:r>
              <a:rPr lang="en-US" sz="2400" dirty="0" err="1"/>
              <a:t>AdEspresso</a:t>
            </a:r>
            <a:r>
              <a:rPr lang="en-US" sz="2400" dirty="0"/>
              <a:t> to help with your remarketing campaign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A626CE-D0F4-4652-9441-C68CD3BF48C2}"/>
              </a:ext>
            </a:extLst>
          </p:cNvPr>
          <p:cNvSpPr/>
          <p:nvPr/>
        </p:nvSpPr>
        <p:spPr>
          <a:xfrm>
            <a:off x="7385684" y="809321"/>
            <a:ext cx="4206240" cy="18992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AdEspresso Pricing, Reviews and Features (August 2020 ...">
            <a:extLst>
              <a:ext uri="{FF2B5EF4-FFF2-40B4-BE49-F238E27FC236}">
                <a16:creationId xmlns:a16="http://schemas.microsoft.com/office/drawing/2014/main" id="{6AD7DCE9-4EDA-4D32-8A55-BD2F14AC4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9817" y="1199861"/>
            <a:ext cx="3674140" cy="12634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ail Design Guide">
            <a:extLst>
              <a:ext uri="{FF2B5EF4-FFF2-40B4-BE49-F238E27FC236}">
                <a16:creationId xmlns:a16="http://schemas.microsoft.com/office/drawing/2014/main" id="{CFFB3181-80E6-4CAF-BA96-7D266D98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684" y="3231157"/>
            <a:ext cx="4206241" cy="22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8B6206-B449-4CC7-8B29-035798FCE1DF}"/>
                  </a:ext>
                </a:extLst>
              </p14:cNvPr>
              <p14:cNvContentPartPr/>
              <p14:nvPr/>
            </p14:nvContentPartPr>
            <p14:xfrm>
              <a:off x="8500923" y="4833464"/>
              <a:ext cx="4680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8B6206-B449-4CC7-8B29-035798FCE1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283" y="4824824"/>
                <a:ext cx="6444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8C3E5AD-A6D8-441E-8094-843B0775D819}"/>
                  </a:ext>
                </a:extLst>
              </p14:cNvPr>
              <p14:cNvContentPartPr/>
              <p14:nvPr/>
            </p14:nvContentPartPr>
            <p14:xfrm>
              <a:off x="8367723" y="45973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8C3E5AD-A6D8-441E-8094-843B0775D8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59083" y="458830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140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E50DCE-DF67-4FAE-9138-6D965ACC211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A3F2FFAC-7144-40B9-A613-EABF78EF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78381"/>
            <a:ext cx="10701776" cy="4914900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  Use Facebook to </a:t>
            </a:r>
            <a:r>
              <a:rPr lang="en-US" b="1" dirty="0">
                <a:latin typeface="+mj-lt"/>
              </a:rPr>
              <a:t>create “look-alike” audiences </a:t>
            </a:r>
            <a:r>
              <a:rPr lang="en-US" dirty="0">
                <a:latin typeface="+mj-lt"/>
              </a:rPr>
              <a:t>based on your segmented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customer lists, website visits, and the email addresses you’ve collected to find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people with similar interests and profiles.</a:t>
            </a:r>
          </a:p>
          <a:p>
            <a:pPr lvl="1">
              <a:lnSpc>
                <a:spcPct val="120000"/>
              </a:lnSpc>
            </a:pPr>
            <a:endParaRPr lang="en-US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  Run ads on Facebook to these audiences that send them to a landing page.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  Test different landing pages for effectiveness with different audiences.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+mj-lt"/>
              </a:rPr>
              <a:t>  Aggressively cut the bottom of your lists. Cut the bottom 80%, create a new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look-alike audience and start again.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8C2212-26F5-4330-83E4-3D5696FC26A3}"/>
              </a:ext>
            </a:extLst>
          </p:cNvPr>
          <p:cNvSpPr txBox="1">
            <a:spLocks/>
          </p:cNvSpPr>
          <p:nvPr/>
        </p:nvSpPr>
        <p:spPr>
          <a:xfrm>
            <a:off x="488055" y="-13191"/>
            <a:ext cx="11156258" cy="1386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Find More People Like your Customers</a:t>
            </a:r>
          </a:p>
        </p:txBody>
      </p:sp>
    </p:spTree>
    <p:extLst>
      <p:ext uri="{BB962C8B-B14F-4D97-AF65-F5344CB8AC3E}">
        <p14:creationId xmlns:p14="http://schemas.microsoft.com/office/powerpoint/2010/main" val="3287438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ADE7EC-21D3-4B39-8ADA-5CFFB8D593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542924" y="-13191"/>
            <a:ext cx="10810876" cy="1230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</a:rPr>
              <a:t>A simple example of a marketing funnel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FC0C2-627C-47E4-851E-211B100F1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9" t="28333" r="18217" b="23021"/>
          <a:stretch/>
        </p:blipFill>
        <p:spPr>
          <a:xfrm>
            <a:off x="542924" y="880633"/>
            <a:ext cx="11309955" cy="5589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B2986-2303-46C8-AB05-12EC7102E899}"/>
              </a:ext>
            </a:extLst>
          </p:cNvPr>
          <p:cNvSpPr txBox="1"/>
          <p:nvPr/>
        </p:nvSpPr>
        <p:spPr>
          <a:xfrm>
            <a:off x="9453817" y="5991880"/>
            <a:ext cx="244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Slide Credit: </a:t>
            </a:r>
          </a:p>
          <a:p>
            <a:pPr algn="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Marcus McNeil, MAGIC Agency</a:t>
            </a:r>
          </a:p>
        </p:txBody>
      </p:sp>
    </p:spTree>
    <p:extLst>
      <p:ext uri="{BB962C8B-B14F-4D97-AF65-F5344CB8AC3E}">
        <p14:creationId xmlns:p14="http://schemas.microsoft.com/office/powerpoint/2010/main" val="403747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BF0F8A-6727-4D3D-9D3B-D2DA3A92C5B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21EAACBA-ADD1-4FF2-8401-3F45DDB7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854E4-95F7-460A-96F2-331BE6325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4666"/>
            <a:ext cx="12192000" cy="1337664"/>
          </a:xfrm>
        </p:spPr>
        <p:txBody>
          <a:bodyPr>
            <a:normAutofit/>
          </a:bodyPr>
          <a:lstStyle/>
          <a:p>
            <a:r>
              <a:rPr lang="en-US" sz="6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</a:rPr>
              <a:t>Know your Unit Economics</a:t>
            </a:r>
            <a:endParaRPr lang="en-US" sz="6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37E0-2912-46D5-B3F7-A90FEAE74A79}"/>
              </a:ext>
            </a:extLst>
          </p:cNvPr>
          <p:cNvSpPr txBox="1"/>
          <p:nvPr/>
        </p:nvSpPr>
        <p:spPr>
          <a:xfrm>
            <a:off x="0" y="141268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 Light" panose="00000400000000000000" pitchFamily="2" charset="0"/>
              </a:rPr>
              <a:t>Don’t worry -- marketing math isn’t “real” math.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F3AB22-08ED-4E06-8010-5E308219E7AC}"/>
              </a:ext>
            </a:extLst>
          </p:cNvPr>
          <p:cNvSpPr txBox="1">
            <a:spLocks/>
          </p:cNvSpPr>
          <p:nvPr/>
        </p:nvSpPr>
        <p:spPr>
          <a:xfrm>
            <a:off x="766763" y="2207419"/>
            <a:ext cx="10456068" cy="4109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ontserrat Light" panose="00000400000000000000" pitchFamily="2" charset="0"/>
              </a:rPr>
              <a:t>Customer Lifetime Value</a:t>
            </a:r>
            <a:br>
              <a:rPr lang="en-US" sz="3300" dirty="0">
                <a:latin typeface="Montserrat Light" panose="00000400000000000000" pitchFamily="2" charset="0"/>
              </a:rPr>
            </a:br>
            <a:r>
              <a:rPr lang="en-US" sz="1800" dirty="0">
                <a:solidFill>
                  <a:schemeClr val="tx1">
                    <a:lumMod val="85000"/>
                  </a:schemeClr>
                </a:solidFill>
                <a:latin typeface="Montserrat Light" panose="00000400000000000000" pitchFamily="2" charset="0"/>
              </a:rPr>
              <a:t>How much a customer is worth to you in revenue throughout their time as a customer.</a:t>
            </a:r>
            <a:br>
              <a:rPr lang="en-US" sz="3300" dirty="0">
                <a:latin typeface="Montserrat Light" panose="00000400000000000000" pitchFamily="2" charset="0"/>
              </a:rPr>
            </a:br>
            <a:endParaRPr lang="en-US" sz="3300" dirty="0">
              <a:latin typeface="Montserrat Light" panose="00000400000000000000" pitchFamily="2" charset="0"/>
            </a:endParaRPr>
          </a:p>
          <a:p>
            <a:r>
              <a:rPr lang="en-US" sz="3300" dirty="0">
                <a:latin typeface="Montserrat Light" panose="00000400000000000000" pitchFamily="2" charset="0"/>
              </a:rPr>
              <a:t>Customer Acquisition Cost</a:t>
            </a:r>
          </a:p>
          <a:p>
            <a:r>
              <a:rPr lang="en-US" sz="1800">
                <a:solidFill>
                  <a:schemeClr val="tx1">
                    <a:lumMod val="85000"/>
                  </a:schemeClr>
                </a:solidFill>
                <a:latin typeface="Montserrat Light"/>
              </a:rPr>
              <a:t>Cost to you in revenue throughout their time as a customer</a:t>
            </a:r>
            <a:br>
              <a:rPr lang="en-US" sz="3300" dirty="0">
                <a:latin typeface="Montserrat Light" panose="00000400000000000000" pitchFamily="2" charset="0"/>
              </a:rPr>
            </a:br>
            <a:endParaRPr lang="en-US" sz="3300" dirty="0">
              <a:latin typeface="Montserrat Light" panose="00000400000000000000" pitchFamily="2" charset="0"/>
            </a:endParaRPr>
          </a:p>
          <a:p>
            <a:r>
              <a:rPr lang="en-US" sz="3300" dirty="0">
                <a:latin typeface="Montserrat Light" panose="00000400000000000000" pitchFamily="2" charset="0"/>
              </a:rPr>
              <a:t>Net Promoter Score</a:t>
            </a:r>
          </a:p>
          <a:p>
            <a:r>
              <a:rPr lang="en-US" sz="1800">
                <a:latin typeface="Montserrat Light"/>
                <a:cs typeface="Times New Roman"/>
              </a:rPr>
              <a:t>“How likely are you to recommend us to a friend or colleague?”</a:t>
            </a:r>
            <a:endParaRPr lang="en-US" sz="1800">
              <a:latin typeface="Montserrat Light"/>
              <a:ea typeface="+mj-lt"/>
              <a:cs typeface="+mj-lt"/>
            </a:endParaRPr>
          </a:p>
          <a:p>
            <a:endParaRPr lang="en-US" sz="3300">
              <a:latin typeface="Montserrat Light"/>
            </a:endParaRPr>
          </a:p>
          <a:p>
            <a:pPr>
              <a:buFont typeface="Arial" panose="020B0604020202020204" pitchFamily="34" charset="0"/>
            </a:pPr>
            <a:endParaRPr lang="en-US" sz="330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67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4DFD9C-E1F2-46CA-ABC1-2488BE6D9CF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78866682-6445-4BED-80E7-E535244F3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07332"/>
            <a:ext cx="11351419" cy="1679044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CLV = How much a customer is worth to you in revenue throughout their time as a customer with your company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Example: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838200" y="-13191"/>
            <a:ext cx="1051560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Customer Lifetime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A9734-4FBF-4194-9EE5-311DF61A58C6}"/>
              </a:ext>
            </a:extLst>
          </p:cNvPr>
          <p:cNvSpPr txBox="1"/>
          <p:nvPr/>
        </p:nvSpPr>
        <p:spPr>
          <a:xfrm>
            <a:off x="1133183" y="2978812"/>
            <a:ext cx="6047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</a:pPr>
            <a:endParaRPr lang="en-US" sz="2400" dirty="0"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Avg monthly revenue per customer = $50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Avg monthly churn = 3.3%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Avg customer life = 30 months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__________________________________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Customer lifetime value = 50 x 33 = $1500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420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8026ED-EFB4-43AF-8156-DABA92A78D9C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86495F8E-C0C1-4D88-A60F-2C52E1ED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2163457"/>
            <a:ext cx="11565162" cy="4373075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lnSpc>
                <a:spcPct val="100000"/>
              </a:lnSpc>
            </a:pP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endParaRPr lang="en-US">
              <a:latin typeface="+mj-lt"/>
              <a:cs typeface="Calibri Light" panose="020F0302020204030204"/>
            </a:endParaRPr>
          </a:p>
          <a:p>
            <a:pPr marL="457200" lvl="1" indent="0">
              <a:lnSpc>
                <a:spcPct val="100000"/>
              </a:lnSpc>
              <a:buNone/>
            </a:pP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You can spend about 25% of your Customer Lifetime Value to acquire a new customer.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>
                <a:latin typeface="+mj-lt"/>
              </a:rPr>
              <a:t>Once you know your unit economics, you can spend as much or as little as you want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on acquiring new customers. Spend about 10-15% of your CAC on exploring new channels!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b="1" dirty="0"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Remember</a:t>
            </a:r>
            <a:r>
              <a:rPr lang="en-US" sz="2000" dirty="0">
                <a:latin typeface="+mj-lt"/>
              </a:rPr>
              <a:t>: retaining customers is cheaper than acquiring them. Retention increases CLV.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800725" y="2927"/>
            <a:ext cx="10515600" cy="1785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ontserrat Light" panose="00000400000000000000" pitchFamily="2" charset="0"/>
              </a:rPr>
              <a:t>Customer Acquisition Cost </a:t>
            </a:r>
          </a:p>
          <a:p>
            <a:endParaRPr lang="en-US" sz="3300" dirty="0">
              <a:latin typeface="Montserrat Light" panose="00000400000000000000" pitchFamily="2" charset="0"/>
            </a:endParaRPr>
          </a:p>
          <a:p>
            <a:r>
              <a:rPr lang="en-US" sz="2400" dirty="0">
                <a:latin typeface="Montserrat Light" panose="00000400000000000000" pitchFamily="2" charset="0"/>
              </a:rPr>
              <a:t>Take the inverse of your conversion rate.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26C32-9745-4FA2-9DAF-79D544275179}"/>
              </a:ext>
            </a:extLst>
          </p:cNvPr>
          <p:cNvSpPr txBox="1"/>
          <p:nvPr/>
        </p:nvSpPr>
        <p:spPr>
          <a:xfrm>
            <a:off x="1064623" y="1896609"/>
            <a:ext cx="1844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latin typeface="+mj-lt"/>
              </a:rPr>
              <a:t>CAC = 	</a:t>
            </a:r>
            <a:endParaRPr lang="en-US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A4DC5-0420-4F36-B100-2E0FF60EA5FE}"/>
              </a:ext>
            </a:extLst>
          </p:cNvPr>
          <p:cNvSpPr txBox="1"/>
          <p:nvPr/>
        </p:nvSpPr>
        <p:spPr>
          <a:xfrm>
            <a:off x="2604779" y="1896608"/>
            <a:ext cx="6097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dirty="0">
                <a:latin typeface="+mj-lt"/>
              </a:rPr>
              <a:t>Total monthly sales and marketing costs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latin typeface="+mj-lt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>
                <a:latin typeface="+mj-lt"/>
              </a:rPr>
              <a:t>   Total customers acquired in a month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DB5FB5-BC63-421B-82D2-A8EF12C867D1}"/>
              </a:ext>
            </a:extLst>
          </p:cNvPr>
          <p:cNvCxnSpPr/>
          <p:nvPr/>
        </p:nvCxnSpPr>
        <p:spPr>
          <a:xfrm>
            <a:off x="2985756" y="2358273"/>
            <a:ext cx="39885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5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4E0722-BB41-4F9E-9DE6-61D32ADE015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409B391C-F671-40B3-8049-A203A297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838200" y="-13191"/>
            <a:ext cx="1051560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ontserrat Light" panose="00000400000000000000" pitchFamily="2" charset="0"/>
              </a:rPr>
              <a:t>Net Promoter Score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AE5EF-1154-4264-8DF2-CC03D0BECCAA}"/>
              </a:ext>
            </a:extLst>
          </p:cNvPr>
          <p:cNvSpPr txBox="1"/>
          <p:nvPr/>
        </p:nvSpPr>
        <p:spPr>
          <a:xfrm>
            <a:off x="838200" y="1305417"/>
            <a:ext cx="10246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Ask ALL of your customers this simple question and record the answers. Ideally this will </a:t>
            </a:r>
            <a:r>
              <a:rPr lang="en-US" sz="2400" b="1" i="1" dirty="0">
                <a:latin typeface="+mj-lt"/>
              </a:rPr>
              <a:t>not</a:t>
            </a:r>
            <a:r>
              <a:rPr lang="en-US" sz="2400" dirty="0">
                <a:latin typeface="+mj-lt"/>
              </a:rPr>
              <a:t> be anonymous, but it’s ok if it is. Better to get the answer than not.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86AEC-38EE-4ACD-B1F3-A0AA4C336EDB}"/>
              </a:ext>
            </a:extLst>
          </p:cNvPr>
          <p:cNvSpPr txBox="1"/>
          <p:nvPr/>
        </p:nvSpPr>
        <p:spPr>
          <a:xfrm>
            <a:off x="838201" y="5086128"/>
            <a:ext cx="10134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ontserrat Light" panose="00000400000000000000" pitchFamily="2" charset="0"/>
                <a:cs typeface="Times New Roman" panose="02020603050405020304" pitchFamily="18" charset="0"/>
              </a:rPr>
              <a:t>Follow the NPS question with a feedback or comment form to allow your customers to share their experience with you.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6DEC2E-6E99-4BD2-A1B7-C1A86C59E207}"/>
              </a:ext>
            </a:extLst>
          </p:cNvPr>
          <p:cNvCxnSpPr/>
          <p:nvPr/>
        </p:nvCxnSpPr>
        <p:spPr>
          <a:xfrm>
            <a:off x="7932280" y="4294853"/>
            <a:ext cx="374595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E445D9D-52C9-4AE6-BCF5-213F371CEE22}"/>
              </a:ext>
            </a:extLst>
          </p:cNvPr>
          <p:cNvGrpSpPr/>
          <p:nvPr/>
        </p:nvGrpSpPr>
        <p:grpSpPr>
          <a:xfrm>
            <a:off x="0" y="2435352"/>
            <a:ext cx="12192000" cy="2255139"/>
            <a:chOff x="0" y="2740555"/>
            <a:chExt cx="12192000" cy="225513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CE5552A-0BC1-4529-9FC4-8CFC61EEB234}"/>
                </a:ext>
              </a:extLst>
            </p:cNvPr>
            <p:cNvSpPr/>
            <p:nvPr/>
          </p:nvSpPr>
          <p:spPr>
            <a:xfrm>
              <a:off x="0" y="2740555"/>
              <a:ext cx="12192000" cy="2255139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1786FA-319A-4FA3-B717-72A291CA35C7}"/>
                </a:ext>
              </a:extLst>
            </p:cNvPr>
            <p:cNvSpPr txBox="1"/>
            <p:nvPr/>
          </p:nvSpPr>
          <p:spPr>
            <a:xfrm>
              <a:off x="838200" y="3191337"/>
              <a:ext cx="107460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“How likely are you to recommend us to a friend or colleague?”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CC9456-37DC-4D98-AA71-7E9149A7447D}"/>
                </a:ext>
              </a:extLst>
            </p:cNvPr>
            <p:cNvSpPr txBox="1"/>
            <p:nvPr/>
          </p:nvSpPr>
          <p:spPr>
            <a:xfrm>
              <a:off x="0" y="3925437"/>
              <a:ext cx="121508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0  1  2  3  4  5  6  7  8  9  10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4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20BABA-43BF-4D94-A25E-64B019D12EF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409B391C-F671-40B3-8049-A203A297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838200" y="-13191"/>
            <a:ext cx="1051560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ontserrat Light" panose="00000400000000000000" pitchFamily="2" charset="0"/>
              </a:rPr>
              <a:t>Net Promoter Score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FB806-2063-42DC-A1DE-0D8E7E8CEDBC}"/>
              </a:ext>
            </a:extLst>
          </p:cNvPr>
          <p:cNvSpPr txBox="1"/>
          <p:nvPr/>
        </p:nvSpPr>
        <p:spPr>
          <a:xfrm>
            <a:off x="838200" y="1263414"/>
            <a:ext cx="1009205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</a:rPr>
              <a:t>Learn who your promoters and detractors are, and</a:t>
            </a:r>
            <a:br>
              <a:rPr lang="en-US" sz="3600" dirty="0">
                <a:latin typeface="+mj-lt"/>
              </a:rPr>
            </a:br>
            <a:r>
              <a:rPr lang="en-US" sz="3600" b="1" dirty="0">
                <a:latin typeface="+mj-lt"/>
              </a:rPr>
              <a:t>Get in touch with them.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200" b="1" dirty="0">
                <a:latin typeface="+mj-lt"/>
              </a:rPr>
              <a:t>Your Net Promoter Score is easy to calculate:</a:t>
            </a:r>
          </a:p>
          <a:p>
            <a:endParaRPr lang="en-US" sz="21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+mj-lt"/>
            </a:endParaRPr>
          </a:p>
          <a:p>
            <a:endParaRPr lang="en-US" sz="2100" dirty="0">
              <a:latin typeface="+mj-lt"/>
            </a:endParaRPr>
          </a:p>
          <a:p>
            <a:endParaRPr lang="en-US" sz="2100" dirty="0">
              <a:latin typeface="+mj-lt"/>
            </a:endParaRPr>
          </a:p>
          <a:p>
            <a:br>
              <a:rPr lang="en-US" sz="21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Subtract the percentage of respondents who are detractors from the percent who are promotors. </a:t>
            </a:r>
            <a:r>
              <a:rPr lang="en-US" sz="2400" b="1" dirty="0">
                <a:latin typeface="+mj-lt"/>
              </a:rPr>
              <a:t>That’s your NPS score!</a:t>
            </a:r>
            <a:r>
              <a:rPr lang="en-US" sz="2400" dirty="0">
                <a:latin typeface="+mj-lt"/>
              </a:rPr>
              <a:t>	</a:t>
            </a:r>
            <a:endParaRPr lang="en-US" sz="2000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E540B0-849B-4371-B271-E1763EBC9FA7}"/>
              </a:ext>
            </a:extLst>
          </p:cNvPr>
          <p:cNvGrpSpPr/>
          <p:nvPr/>
        </p:nvGrpSpPr>
        <p:grpSpPr>
          <a:xfrm>
            <a:off x="1143503" y="3433436"/>
            <a:ext cx="4017373" cy="1569661"/>
            <a:chOff x="1866871" y="2890005"/>
            <a:chExt cx="4017373" cy="15696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9F8245-D385-4880-B289-37939286FBD5}"/>
                </a:ext>
              </a:extLst>
            </p:cNvPr>
            <p:cNvSpPr txBox="1"/>
            <p:nvPr/>
          </p:nvSpPr>
          <p:spPr>
            <a:xfrm>
              <a:off x="1866871" y="2890006"/>
              <a:ext cx="107298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3200" dirty="0">
                  <a:latin typeface="+mj-lt"/>
                </a:rPr>
                <a:t>9,10</a:t>
              </a:r>
            </a:p>
            <a:p>
              <a:pPr algn="r"/>
              <a:r>
                <a:rPr lang="en-US" sz="3200" dirty="0">
                  <a:latin typeface="+mj-lt"/>
                </a:rPr>
                <a:t>7,8</a:t>
              </a:r>
            </a:p>
            <a:p>
              <a:pPr algn="r"/>
              <a:r>
                <a:rPr lang="en-US" sz="3200" dirty="0">
                  <a:latin typeface="+mj-lt"/>
                </a:rPr>
                <a:t>0-6</a:t>
              </a:r>
              <a:endParaRPr lang="en-US" sz="3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C9F136-A8B8-4646-9512-7A1A2209F1EE}"/>
                </a:ext>
              </a:extLst>
            </p:cNvPr>
            <p:cNvSpPr txBox="1"/>
            <p:nvPr/>
          </p:nvSpPr>
          <p:spPr>
            <a:xfrm>
              <a:off x="2939851" y="2890005"/>
              <a:ext cx="294439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+mj-lt"/>
                </a:rPr>
                <a:t>=  Promoters</a:t>
              </a:r>
            </a:p>
            <a:p>
              <a:r>
                <a:rPr lang="en-US" sz="3200" dirty="0">
                  <a:latin typeface="+mj-lt"/>
                </a:rPr>
                <a:t>=  Passive</a:t>
              </a:r>
            </a:p>
            <a:p>
              <a:r>
                <a:rPr lang="en-US" sz="3200" dirty="0">
                  <a:latin typeface="+mj-lt"/>
                </a:rPr>
                <a:t>=  Detractors</a:t>
              </a:r>
              <a:endParaRPr lang="en-US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434698-4B8F-4293-9827-D148C96397DC}"/>
              </a:ext>
            </a:extLst>
          </p:cNvPr>
          <p:cNvSpPr txBox="1"/>
          <p:nvPr/>
        </p:nvSpPr>
        <p:spPr>
          <a:xfrm>
            <a:off x="5067635" y="3460360"/>
            <a:ext cx="5731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 with 100 respondents </a:t>
            </a:r>
            <a:r>
              <a:rPr lang="en-US" dirty="0"/>
              <a:t>(to make the math easy)</a:t>
            </a:r>
          </a:p>
          <a:p>
            <a:endParaRPr lang="en-US" dirty="0"/>
          </a:p>
          <a:p>
            <a:r>
              <a:rPr lang="en-US" b="1" dirty="0"/>
              <a:t>50</a:t>
            </a:r>
            <a:r>
              <a:rPr lang="en-US" dirty="0"/>
              <a:t> </a:t>
            </a:r>
            <a:r>
              <a:rPr lang="en-US" b="1" dirty="0"/>
              <a:t>promoters</a:t>
            </a:r>
          </a:p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25 passive</a:t>
            </a:r>
          </a:p>
          <a:p>
            <a:r>
              <a:rPr lang="en-US" b="1" dirty="0"/>
              <a:t>25</a:t>
            </a:r>
            <a:r>
              <a:rPr lang="en-US" dirty="0"/>
              <a:t> </a:t>
            </a:r>
            <a:r>
              <a:rPr lang="en-US" b="1" dirty="0"/>
              <a:t>detractors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D1376-4176-4718-8934-D5A806769C7D}"/>
              </a:ext>
            </a:extLst>
          </p:cNvPr>
          <p:cNvSpPr txBox="1"/>
          <p:nvPr/>
        </p:nvSpPr>
        <p:spPr>
          <a:xfrm>
            <a:off x="7182234" y="3944570"/>
            <a:ext cx="2204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NPS Score </a:t>
            </a:r>
          </a:p>
          <a:p>
            <a:r>
              <a:rPr lang="en-US" sz="2800" dirty="0"/>
              <a:t>50% - 25% 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4F532-B4C8-43EB-B164-8DDDF84D4ECE}"/>
              </a:ext>
            </a:extLst>
          </p:cNvPr>
          <p:cNvSpPr txBox="1"/>
          <p:nvPr/>
        </p:nvSpPr>
        <p:spPr>
          <a:xfrm>
            <a:off x="9088675" y="3790130"/>
            <a:ext cx="136263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100" dirty="0">
                <a:solidFill>
                  <a:schemeClr val="tx1">
                    <a:lumMod val="95000"/>
                  </a:schemeClr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25400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E2C8AD14-48E0-4E53-AF13-33224822DF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71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9F677C-EADE-4D6F-8A5D-74CC9AD4EDDD}"/>
              </a:ext>
            </a:extLst>
          </p:cNvPr>
          <p:cNvGrpSpPr/>
          <p:nvPr/>
        </p:nvGrpSpPr>
        <p:grpSpPr>
          <a:xfrm>
            <a:off x="80789" y="411701"/>
            <a:ext cx="11842231" cy="2228463"/>
            <a:chOff x="186822" y="136817"/>
            <a:chExt cx="11929673" cy="2228463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057BEDA-EE2D-4D1E-AF4E-02FDA045D53E}"/>
                </a:ext>
              </a:extLst>
            </p:cNvPr>
            <p:cNvSpPr txBox="1">
              <a:spLocks/>
            </p:cNvSpPr>
            <p:nvPr/>
          </p:nvSpPr>
          <p:spPr>
            <a:xfrm>
              <a:off x="186822" y="136817"/>
              <a:ext cx="11929673" cy="14655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b="1">
                  <a:solidFill>
                    <a:schemeClr val="tx1">
                      <a:lumMod val="95000"/>
                    </a:schemeClr>
                  </a:solidFill>
                  <a:latin typeface="Montserrat Medium" panose="00000600000000000000" pitchFamily="2" charset="0"/>
                </a:rPr>
                <a:t>“The purpose of marketing is to turn strangers into promoters.”</a:t>
              </a:r>
              <a:endParaRPr lang="en-US" sz="4800">
                <a:solidFill>
                  <a:schemeClr val="tx1">
                    <a:lumMod val="95000"/>
                  </a:schemeClr>
                </a:solidFill>
                <a:latin typeface="Montserrat Medium" panose="00000600000000000000" pitchFamily="2" charset="0"/>
              </a:endParaRPr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3D03BB9B-CAC0-46AB-A2E5-5D4495F7DD98}"/>
                </a:ext>
              </a:extLst>
            </p:cNvPr>
            <p:cNvSpPr txBox="1">
              <a:spLocks/>
            </p:cNvSpPr>
            <p:nvPr/>
          </p:nvSpPr>
          <p:spPr>
            <a:xfrm>
              <a:off x="1435911" y="1576877"/>
              <a:ext cx="9144000" cy="7884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tx1">
                      <a:lumMod val="95000"/>
                    </a:schemeClr>
                  </a:solidFill>
                  <a:latin typeface="Montserrat Light" panose="00000400000000000000" pitchFamily="2" charset="0"/>
                </a:rPr>
                <a:t>Ryan Allis, United Nations Global Entrepreneurs Council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42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04C9FF-583A-4222-8124-8CD163D1502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B56896FA-6C0C-43F4-934B-E72ECEF6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854E4-95F7-460A-96F2-331BE6325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2238317"/>
          </a:xfrm>
        </p:spPr>
        <p:txBody>
          <a:bodyPr>
            <a:normAutofit/>
          </a:bodyPr>
          <a:lstStyle/>
          <a:p>
            <a:r>
              <a:rPr lang="en-US" sz="6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2" charset="0"/>
              </a:rPr>
              <a:t>Get in Touch!</a:t>
            </a:r>
            <a:endParaRPr lang="en-US" sz="64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337E0-2912-46D5-B3F7-A90FEAE74A79}"/>
              </a:ext>
            </a:extLst>
          </p:cNvPr>
          <p:cNvSpPr txBox="1"/>
          <p:nvPr/>
        </p:nvSpPr>
        <p:spPr>
          <a:xfrm>
            <a:off x="1185863" y="2238317"/>
            <a:ext cx="98798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ontserrat Light" panose="00000400000000000000" pitchFamily="2" charset="0"/>
              </a:rPr>
              <a:t>This is only a basic marketing funnel. We can do SO much more if we work together. Reach out to me and I’ll send you a copy of my boilerplate marketing plan. </a:t>
            </a:r>
            <a:endParaRPr lang="en-US" dirty="0">
              <a:latin typeface="Montserrat Light" panose="00000400000000000000" pitchFamily="2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www.AlanUnderwood.com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Montserrat Light" panose="00000400000000000000" pitchFamily="2" charset="0"/>
            </a:endParaRPr>
          </a:p>
          <a:p>
            <a:pPr algn="ctr"/>
            <a:br>
              <a:rPr lang="en-US" dirty="0">
                <a:latin typeface="Montserrat Light" panose="00000400000000000000" pitchFamily="2" charset="0"/>
              </a:rPr>
            </a:br>
            <a:br>
              <a:rPr lang="en-US" dirty="0">
                <a:latin typeface="Montserrat Light" panose="00000400000000000000" pitchFamily="2" charset="0"/>
              </a:rPr>
            </a:br>
            <a:br>
              <a:rPr lang="en-US" dirty="0">
                <a:latin typeface="Montserrat Light" panose="00000400000000000000" pitchFamily="2" charset="0"/>
              </a:rPr>
            </a:br>
            <a:endParaRPr lang="en-US" dirty="0">
              <a:latin typeface="Montserrat Light" panose="00000400000000000000" pitchFamily="2" charset="0"/>
            </a:endParaRPr>
          </a:p>
          <a:p>
            <a:pPr algn="ctr"/>
            <a:r>
              <a:rPr lang="en-US" b="1" dirty="0">
                <a:latin typeface="Montserrat Light" panose="00000400000000000000" pitchFamily="2" charset="0"/>
              </a:rPr>
              <a:t>Alan Underwood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 Light" panose="000004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alanunderwood@gmail.com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Montserrat Light" panose="00000400000000000000" pitchFamily="2" charset="0"/>
            </a:endParaRPr>
          </a:p>
          <a:p>
            <a:pPr algn="ctr"/>
            <a:r>
              <a:rPr lang="en-US" dirty="0">
                <a:latin typeface="Montserrat Light" panose="00000400000000000000" pitchFamily="2" charset="0"/>
              </a:rPr>
              <a:t>919-827-3185</a:t>
            </a:r>
          </a:p>
        </p:txBody>
      </p:sp>
    </p:spTree>
    <p:extLst>
      <p:ext uri="{BB962C8B-B14F-4D97-AF65-F5344CB8AC3E}">
        <p14:creationId xmlns:p14="http://schemas.microsoft.com/office/powerpoint/2010/main" val="290792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BD1B32-284F-4542-98A5-BF23DDBDCAA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0B988DFB-413F-4D5B-8AD8-DEF5AA2D0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8E0D8-8123-4811-B1CD-37193DD8E7B6}"/>
              </a:ext>
            </a:extLst>
          </p:cNvPr>
          <p:cNvSpPr txBox="1"/>
          <p:nvPr/>
        </p:nvSpPr>
        <p:spPr>
          <a:xfrm>
            <a:off x="297657" y="1332380"/>
            <a:ext cx="77654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Proposition -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a clear and concise statement of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value of your product -- who it is for and how will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benefit?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Capture leads –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installing Google Analytics and the Facebook Pixel. Encourage email newsletter signups and social media engagement.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 Trust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repeated contact through email newsletters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social media.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Purchase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good purchase and product experience is crucial. Retaining customers is cheaper than acquiring them in the first place.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Promoters!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People who love your product will promote your product.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AC6AC8-E22E-4BF5-98A0-FAC7B82CDF0C}"/>
              </a:ext>
            </a:extLst>
          </p:cNvPr>
          <p:cNvSpPr txBox="1">
            <a:spLocks/>
          </p:cNvSpPr>
          <p:nvPr/>
        </p:nvSpPr>
        <p:spPr>
          <a:xfrm>
            <a:off x="353141" y="-1"/>
            <a:ext cx="10925175" cy="137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Montserrat Light" panose="00000400000000000000" pitchFamily="2" charset="0"/>
              </a:rPr>
              <a:t>How to turn strangers into promoters</a:t>
            </a:r>
            <a:endParaRPr lang="en-US" sz="2400" b="1" dirty="0">
              <a:latin typeface="Montserrat Light" panose="000004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CCB7D0-00AF-4D2F-A9DA-5514B4D06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7186" y="234318"/>
            <a:ext cx="4237157" cy="6389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BF03B9-EB3D-4014-B28D-365D69D07173}"/>
              </a:ext>
            </a:extLst>
          </p:cNvPr>
          <p:cNvSpPr txBox="1"/>
          <p:nvPr/>
        </p:nvSpPr>
        <p:spPr>
          <a:xfrm>
            <a:off x="9140253" y="5386466"/>
            <a:ext cx="13003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latin typeface="Montserrat Medium"/>
              </a:rPr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416278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5B9877-2007-4F80-953C-5E7AC89AFDC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CC25F515-AD83-441A-83EC-8F78746F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2F47E90-0018-4839-A323-9647D5B7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379" y="1530312"/>
            <a:ext cx="5490292" cy="462683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E08C305-F97F-4C20-8330-C43CF1EBA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7186" y="234318"/>
            <a:ext cx="4237157" cy="63893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B645F9-1462-4B82-BC10-0F9595B825D9}"/>
              </a:ext>
            </a:extLst>
          </p:cNvPr>
          <p:cNvCxnSpPr>
            <a:cxnSpLocks/>
          </p:cNvCxnSpPr>
          <p:nvPr/>
        </p:nvCxnSpPr>
        <p:spPr>
          <a:xfrm flipH="1">
            <a:off x="5536406" y="2493169"/>
            <a:ext cx="3071813" cy="285750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509085-CE58-4EC3-B9C9-36A40239B570}"/>
              </a:ext>
            </a:extLst>
          </p:cNvPr>
          <p:cNvCxnSpPr>
            <a:cxnSpLocks/>
          </p:cNvCxnSpPr>
          <p:nvPr/>
        </p:nvCxnSpPr>
        <p:spPr>
          <a:xfrm flipH="1">
            <a:off x="5779295" y="3300027"/>
            <a:ext cx="3043236" cy="199349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67E1DE-9FA8-40B5-808A-965EE1FAE382}"/>
              </a:ext>
            </a:extLst>
          </p:cNvPr>
          <p:cNvCxnSpPr>
            <a:cxnSpLocks/>
          </p:cNvCxnSpPr>
          <p:nvPr/>
        </p:nvCxnSpPr>
        <p:spPr>
          <a:xfrm flipH="1">
            <a:off x="7757410" y="4100513"/>
            <a:ext cx="1343730" cy="95038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1356E3-6D18-46F4-A1DC-09929B7EA029}"/>
              </a:ext>
            </a:extLst>
          </p:cNvPr>
          <p:cNvCxnSpPr>
            <a:cxnSpLocks/>
          </p:cNvCxnSpPr>
          <p:nvPr/>
        </p:nvCxnSpPr>
        <p:spPr>
          <a:xfrm>
            <a:off x="10522745" y="4050207"/>
            <a:ext cx="549466" cy="246566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0B219019-E6EA-4464-A94A-40F412B6DA6C}"/>
              </a:ext>
            </a:extLst>
          </p:cNvPr>
          <p:cNvSpPr txBox="1">
            <a:spLocks/>
          </p:cNvSpPr>
          <p:nvPr/>
        </p:nvSpPr>
        <p:spPr>
          <a:xfrm>
            <a:off x="415127" y="-13191"/>
            <a:ext cx="10938674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Montserrat Light" panose="00000400000000000000" pitchFamily="2" charset="0"/>
              </a:rPr>
              <a:t>Step 1: </a:t>
            </a:r>
            <a:r>
              <a:rPr lang="en-US" sz="2400" dirty="0">
                <a:latin typeface="Montserrat Light" panose="00000400000000000000" pitchFamily="2" charset="0"/>
              </a:rPr>
              <a:t>Create a Landing Page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3CC883-45BC-42B1-82F3-C87FDA0968E5}"/>
              </a:ext>
            </a:extLst>
          </p:cNvPr>
          <p:cNvCxnSpPr>
            <a:cxnSpLocks/>
          </p:cNvCxnSpPr>
          <p:nvPr/>
        </p:nvCxnSpPr>
        <p:spPr>
          <a:xfrm flipH="1" flipV="1">
            <a:off x="4672977" y="3994189"/>
            <a:ext cx="4515902" cy="891961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58723E0-5845-428C-96DF-5E2CADA80E4A}"/>
                  </a:ext>
                </a:extLst>
              </p14:cNvPr>
              <p14:cNvContentPartPr/>
              <p14:nvPr/>
            </p14:nvContentPartPr>
            <p14:xfrm>
              <a:off x="6685083" y="529304"/>
              <a:ext cx="12600" cy="7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58723E0-5845-428C-96DF-5E2CADA80E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6333" y="520304"/>
                <a:ext cx="29750" cy="25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DE3ED5D5-4FDC-41F2-BDF2-03DA6943B366}"/>
              </a:ext>
            </a:extLst>
          </p:cNvPr>
          <p:cNvSpPr txBox="1">
            <a:spLocks/>
          </p:cNvSpPr>
          <p:nvPr/>
        </p:nvSpPr>
        <p:spPr>
          <a:xfrm>
            <a:off x="11072812" y="4091579"/>
            <a:ext cx="633809" cy="64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Montserrat Light" panose="00000400000000000000" pitchFamily="2" charset="0"/>
              </a:rPr>
              <a:t>Ads</a:t>
            </a:r>
            <a:endParaRPr lang="en-US" sz="1600" dirty="0">
              <a:latin typeface="Montserrat Light" panose="00000400000000000000" pitchFamily="2" charset="0"/>
            </a:endParaRPr>
          </a:p>
        </p:txBody>
      </p:sp>
      <p:pic>
        <p:nvPicPr>
          <p:cNvPr id="8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7B155F-58E1-4C41-A1B1-48F5D8FE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7892613" y="5050900"/>
            <a:ext cx="822960" cy="822960"/>
          </a:xfrm>
          <a:prstGeom prst="rect">
            <a:avLst/>
          </a:prstGeom>
        </p:spPr>
      </p:pic>
      <p:pic>
        <p:nvPicPr>
          <p:cNvPr id="18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5E895-155A-4094-A393-B21B3797985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>
            <a:off x="7117254" y="4992474"/>
            <a:ext cx="914400" cy="914400"/>
          </a:xfrm>
          <a:prstGeom prst="rect">
            <a:avLst/>
          </a:prstGeom>
        </p:spPr>
      </p:pic>
      <p:pic>
        <p:nvPicPr>
          <p:cNvPr id="19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717409-C7FC-412D-BCB2-6E4D000C67A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6307961" y="4938758"/>
            <a:ext cx="996846" cy="996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043AC-2981-4BA0-9075-B6C667C4EE32}"/>
              </a:ext>
            </a:extLst>
          </p:cNvPr>
          <p:cNvSpPr txBox="1"/>
          <p:nvPr/>
        </p:nvSpPr>
        <p:spPr>
          <a:xfrm>
            <a:off x="9140253" y="5386466"/>
            <a:ext cx="13003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latin typeface="Montserrat Medium"/>
              </a:rPr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618656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28C845-FA30-499F-A321-07D46BF4A7F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620320EE-0C62-4AEE-9B52-D7E1C1E19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9CD15B-E5A0-422A-B64E-FFA946E8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644" y="1507331"/>
            <a:ext cx="5417956" cy="38090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A </a:t>
            </a:r>
            <a:r>
              <a:rPr lang="en-US" b="1" dirty="0">
                <a:latin typeface="+mj-lt"/>
              </a:rPr>
              <a:t>value proposition </a:t>
            </a:r>
            <a:r>
              <a:rPr lang="en-US" dirty="0">
                <a:latin typeface="+mj-lt"/>
              </a:rPr>
              <a:t>is a quick and concise statement of what your product is, who it is for, and what action you want the customer to take. Explain how that action will benefit them.</a:t>
            </a:r>
            <a:br>
              <a:rPr lang="en-US" dirty="0">
                <a:latin typeface="+mj-lt"/>
              </a:rPr>
            </a:br>
            <a:br>
              <a:rPr lang="en-US" b="1" dirty="0">
                <a:latin typeface="+mj-lt"/>
              </a:rPr>
            </a:br>
            <a:r>
              <a:rPr lang="en-US" sz="2400" b="1" dirty="0">
                <a:latin typeface="+mj-lt"/>
              </a:rPr>
              <a:t>For example</a:t>
            </a:r>
            <a:r>
              <a:rPr lang="en-US" sz="2400" dirty="0">
                <a:latin typeface="+mj-lt"/>
              </a:rPr>
              <a:t>: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Sign up now to save 15% or more on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your car insurance.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5B9EA-9534-47D7-BD70-2D43A08288C3}"/>
              </a:ext>
            </a:extLst>
          </p:cNvPr>
          <p:cNvSpPr txBox="1"/>
          <p:nvPr/>
        </p:nvSpPr>
        <p:spPr>
          <a:xfrm>
            <a:off x="0" y="570237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latin typeface="+mj-lt"/>
              </a:rPr>
              <a:t>This isn’t a hypothetical. Stop right now and go write one if you don’t have one already. </a:t>
            </a:r>
          </a:p>
          <a:p>
            <a:pPr marL="0" indent="0" algn="ctr">
              <a:buNone/>
            </a:pPr>
            <a:r>
              <a:rPr lang="en-US" sz="1800" dirty="0">
                <a:latin typeface="+mj-lt"/>
              </a:rPr>
              <a:t>You’ll need it for the next step.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654747-42F8-4050-8CFF-7E4A2E997CD9}"/>
              </a:ext>
            </a:extLst>
          </p:cNvPr>
          <p:cNvSpPr txBox="1">
            <a:spLocks/>
          </p:cNvSpPr>
          <p:nvPr/>
        </p:nvSpPr>
        <p:spPr>
          <a:xfrm>
            <a:off x="381467" y="-12567"/>
            <a:ext cx="10669607" cy="149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Give your customers a clear value proposition</a:t>
            </a:r>
          </a:p>
        </p:txBody>
      </p:sp>
      <p:pic>
        <p:nvPicPr>
          <p:cNvPr id="1026" name="Picture 2" descr="Value proposition examples iPhone">
            <a:extLst>
              <a:ext uri="{FF2B5EF4-FFF2-40B4-BE49-F238E27FC236}">
                <a16:creationId xmlns:a16="http://schemas.microsoft.com/office/drawing/2014/main" id="{D64CE5D1-300C-4F40-87DA-830A90DF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09" y="1541616"/>
            <a:ext cx="5685358" cy="377476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7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576789-3C37-4369-9684-DCF3DA18EE2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D9A016F7-05AF-455B-AF37-91854581F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9CD15B-E5A0-422A-B64E-FFA946E8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697" y="1530312"/>
            <a:ext cx="5707222" cy="5169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Collect data from your landing page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Install </a:t>
            </a:r>
            <a:r>
              <a:rPr lang="en-US" sz="2400" b="1" dirty="0">
                <a:latin typeface="+mj-lt"/>
              </a:rPr>
              <a:t>Google Analytics</a:t>
            </a:r>
            <a:r>
              <a:rPr lang="en-US" sz="2400" dirty="0">
                <a:latin typeface="+mj-lt"/>
              </a:rPr>
              <a:t> and the </a:t>
            </a:r>
            <a:r>
              <a:rPr lang="en-US" sz="2400" b="1" dirty="0">
                <a:latin typeface="+mj-lt"/>
              </a:rPr>
              <a:t>Facebook Pixel </a:t>
            </a:r>
            <a:r>
              <a:rPr lang="en-US" sz="2400" dirty="0">
                <a:latin typeface="+mj-lt"/>
              </a:rPr>
              <a:t>on your landing page and make sure they are connected. 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If there is a thank you or success page, make sure that analytics are installed there as well. </a:t>
            </a:r>
          </a:p>
          <a:p>
            <a:pPr marL="0" indent="0">
              <a:buNone/>
            </a:pP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You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will use these for </a:t>
            </a:r>
            <a:r>
              <a:rPr lang="en-US" sz="2400" b="1" dirty="0">
                <a:latin typeface="+mj-lt"/>
              </a:rPr>
              <a:t>re-marketing </a:t>
            </a:r>
            <a:r>
              <a:rPr lang="en-US" sz="2400" dirty="0">
                <a:latin typeface="+mj-lt"/>
              </a:rPr>
              <a:t>later</a:t>
            </a:r>
            <a:r>
              <a:rPr lang="en-US" sz="2400" b="1" dirty="0">
                <a:latin typeface="+mj-lt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950564-B87C-4871-BD11-0D652E384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014" y="1530312"/>
            <a:ext cx="5490292" cy="4626834"/>
          </a:xfrm>
          <a:prstGeom prst="rect">
            <a:avLst/>
          </a:prstGeom>
        </p:spPr>
      </p:pic>
      <p:pic>
        <p:nvPicPr>
          <p:cNvPr id="1026" name="Picture 2" descr="Download Facebook (FB) Logo in SVG Vector or PNG File Format ...">
            <a:extLst>
              <a:ext uri="{FF2B5EF4-FFF2-40B4-BE49-F238E27FC236}">
                <a16:creationId xmlns:a16="http://schemas.microsoft.com/office/drawing/2014/main" id="{8933ABE3-677A-496C-9D51-ED6338C0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71" y="4724214"/>
            <a:ext cx="2807946" cy="18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167115-D721-488A-B14D-BEA084F1A1B2}"/>
              </a:ext>
            </a:extLst>
          </p:cNvPr>
          <p:cNvSpPr txBox="1">
            <a:spLocks/>
          </p:cNvSpPr>
          <p:nvPr/>
        </p:nvSpPr>
        <p:spPr>
          <a:xfrm>
            <a:off x="415127" y="-12567"/>
            <a:ext cx="10641557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Montserrat Light" panose="00000400000000000000" pitchFamily="2" charset="0"/>
              </a:rPr>
              <a:t>Step 2. </a:t>
            </a:r>
            <a:r>
              <a:rPr lang="en-US" sz="2400" dirty="0">
                <a:latin typeface="Montserrat Light" panose="00000400000000000000" pitchFamily="2" charset="0"/>
              </a:rPr>
              <a:t>Start Capturing Leads with your New Landing Page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B30A355-1859-4378-8023-9F28C00F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78" y="5417517"/>
            <a:ext cx="1776412" cy="6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151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6C32FA-0DA0-4681-9282-4A2B7F8550D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741EDE2F-7C04-482D-810B-E74D1C71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9CD15B-E5A0-422A-B64E-FFA946E8C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5694" y="1530312"/>
            <a:ext cx="5585781" cy="5169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Since not everyone will buy your product, it’s important to capture leads for an opportunity to market to them later.</a:t>
            </a:r>
          </a:p>
          <a:p>
            <a:pPr marL="0" indent="0">
              <a:buNone/>
            </a:pP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Create an email signup form using an </a:t>
            </a:r>
            <a:r>
              <a:rPr lang="en-US" sz="2400" b="1" dirty="0">
                <a:latin typeface="+mj-lt"/>
              </a:rPr>
              <a:t>email marketing provider </a:t>
            </a:r>
            <a:r>
              <a:rPr lang="en-US" sz="2400" dirty="0">
                <a:latin typeface="+mj-lt"/>
              </a:rPr>
              <a:t>such as Constant Contact or MailChimp. 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Position the email signup form </a:t>
            </a:r>
            <a:r>
              <a:rPr lang="en-US" sz="2400" b="1" dirty="0">
                <a:latin typeface="+mj-lt"/>
              </a:rPr>
              <a:t>below the purchase option</a:t>
            </a:r>
            <a:r>
              <a:rPr lang="en-US" sz="2400" dirty="0">
                <a:latin typeface="+mj-lt"/>
              </a:rPr>
              <a:t> near the bottom of your landing page, followed by social media links.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62F36-E7D8-435E-B6B4-5367B34A2648}"/>
              </a:ext>
            </a:extLst>
          </p:cNvPr>
          <p:cNvSpPr txBox="1">
            <a:spLocks/>
          </p:cNvSpPr>
          <p:nvPr/>
        </p:nvSpPr>
        <p:spPr>
          <a:xfrm>
            <a:off x="486017" y="-13191"/>
            <a:ext cx="11136864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Capture Leads with both </a:t>
            </a:r>
            <a:r>
              <a:rPr lang="en-US" sz="2400" b="1" dirty="0">
                <a:latin typeface="Montserrat Light" panose="00000400000000000000" pitchFamily="2" charset="0"/>
              </a:rPr>
              <a:t>Email</a:t>
            </a:r>
            <a:r>
              <a:rPr lang="en-US" sz="2400" dirty="0">
                <a:latin typeface="Montserrat Light" panose="00000400000000000000" pitchFamily="2" charset="0"/>
              </a:rPr>
              <a:t> and </a:t>
            </a:r>
            <a:r>
              <a:rPr lang="en-US" sz="2400" b="1" dirty="0">
                <a:latin typeface="Montserrat Light" panose="00000400000000000000" pitchFamily="2" charset="0"/>
              </a:rPr>
              <a:t>Social Media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057D52-49CA-4FB0-BB18-B094FA2ACCEA}"/>
              </a:ext>
            </a:extLst>
          </p:cNvPr>
          <p:cNvGrpSpPr/>
          <p:nvPr/>
        </p:nvGrpSpPr>
        <p:grpSpPr>
          <a:xfrm>
            <a:off x="486016" y="1530312"/>
            <a:ext cx="5490292" cy="4626834"/>
            <a:chOff x="951629" y="1530312"/>
            <a:chExt cx="5490292" cy="4626834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FB4714D-1E4F-4B08-87BD-092EE3A3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1629" y="1530312"/>
              <a:ext cx="5490292" cy="462683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E0B8D2-C81D-4255-B74B-4D9FC761759E}"/>
                </a:ext>
              </a:extLst>
            </p:cNvPr>
            <p:cNvSpPr/>
            <p:nvPr/>
          </p:nvSpPr>
          <p:spPr>
            <a:xfrm>
              <a:off x="1057275" y="1635919"/>
              <a:ext cx="5272088" cy="3100387"/>
            </a:xfrm>
            <a:prstGeom prst="rect">
              <a:avLst/>
            </a:prstGeom>
            <a:solidFill>
              <a:schemeClr val="bg1">
                <a:lumMod val="50000"/>
                <a:alpha val="7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385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BE0809-0D06-4285-8B2A-2B2CCDE8BA2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4F461274-6B27-40B6-8B65-6EC2A083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460005" y="-13191"/>
            <a:ext cx="11227170" cy="1520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Montserrat Light" panose="00000400000000000000" pitchFamily="2" charset="0"/>
              </a:rPr>
              <a:t>Step 3: </a:t>
            </a:r>
            <a:r>
              <a:rPr lang="en-US" sz="2400" dirty="0">
                <a:latin typeface="Montserrat Light" panose="00000400000000000000" pitchFamily="2" charset="0"/>
              </a:rPr>
              <a:t>Build Trust with Authentic Communication</a:t>
            </a:r>
            <a:endParaRPr 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43AE24-EF40-4853-805A-18E4958DE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4890"/>
            <a:ext cx="11589880" cy="5341641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dirty="0">
                <a:latin typeface="+mj-lt"/>
              </a:rPr>
              <a:t>  </a:t>
            </a:r>
          </a:p>
          <a:p>
            <a:pPr lvl="1"/>
            <a:r>
              <a:rPr lang="en-US" dirty="0">
                <a:latin typeface="+mj-lt"/>
              </a:rPr>
              <a:t>  Create a short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series of emails including a </a:t>
            </a:r>
            <a:r>
              <a:rPr lang="en-US" b="1" dirty="0">
                <a:latin typeface="+mj-lt"/>
              </a:rPr>
              <a:t>welcome email </a:t>
            </a:r>
            <a:r>
              <a:rPr lang="en-US" dirty="0">
                <a:latin typeface="+mj-lt"/>
              </a:rPr>
              <a:t>that introduces you and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your brand, including social media channels and other </a:t>
            </a:r>
            <a:r>
              <a:rPr lang="en-US" b="1" dirty="0">
                <a:latin typeface="+mj-lt"/>
              </a:rPr>
              <a:t>authentic </a:t>
            </a:r>
            <a:r>
              <a:rPr lang="en-US" dirty="0">
                <a:latin typeface="+mj-lt"/>
              </a:rPr>
              <a:t>ways to engage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with your brand.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  Have an </a:t>
            </a:r>
            <a:r>
              <a:rPr lang="en-US" b="1" dirty="0">
                <a:latin typeface="+mj-lt"/>
              </a:rPr>
              <a:t>active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latin typeface="+mj-lt"/>
              </a:rPr>
              <a:t>engaging </a:t>
            </a:r>
            <a:r>
              <a:rPr lang="en-US" dirty="0">
                <a:latin typeface="+mj-lt"/>
              </a:rPr>
              <a:t>social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media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presence. </a:t>
            </a:r>
          </a:p>
          <a:p>
            <a:pPr lvl="1"/>
            <a:endParaRPr lang="en-US" b="1" dirty="0">
              <a:latin typeface="+mj-lt"/>
            </a:endParaRPr>
          </a:p>
          <a:p>
            <a:pPr lvl="1"/>
            <a:r>
              <a:rPr lang="en-US" b="1" dirty="0">
                <a:latin typeface="+mj-lt"/>
              </a:rPr>
              <a:t>  Don’t try to sell </a:t>
            </a:r>
            <a:r>
              <a:rPr lang="en-US" dirty="0">
                <a:latin typeface="+mj-lt"/>
              </a:rPr>
              <a:t>people on your product. Just provide useful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and relevant information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about the product. Create a </a:t>
            </a:r>
            <a:r>
              <a:rPr lang="en-US" b="1" dirty="0">
                <a:latin typeface="+mj-lt"/>
              </a:rPr>
              <a:t>separate</a:t>
            </a:r>
            <a:r>
              <a:rPr lang="en-US" dirty="0">
                <a:latin typeface="+mj-lt"/>
              </a:rPr>
              <a:t> sales series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for people who have begun a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purchase but haven’t completed it, such as abandoned shopping carts.</a:t>
            </a:r>
          </a:p>
          <a:p>
            <a:pPr lvl="1"/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  Run </a:t>
            </a:r>
            <a:r>
              <a:rPr lang="en-US" b="1" dirty="0">
                <a:latin typeface="+mj-lt"/>
              </a:rPr>
              <a:t>re-marketing ads </a:t>
            </a:r>
            <a:r>
              <a:rPr lang="en-US" dirty="0">
                <a:latin typeface="+mj-lt"/>
              </a:rPr>
              <a:t>to people who have been to your website to make your brand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seem </a:t>
            </a:r>
            <a:r>
              <a:rPr lang="en-US" b="1" dirty="0">
                <a:latin typeface="+mj-lt"/>
              </a:rPr>
              <a:t>larger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latin typeface="+mj-lt"/>
              </a:rPr>
              <a:t>more familiar </a:t>
            </a:r>
            <a:r>
              <a:rPr lang="en-US" dirty="0">
                <a:latin typeface="+mj-lt"/>
              </a:rPr>
              <a:t>to them.</a:t>
            </a:r>
          </a:p>
        </p:txBody>
      </p:sp>
    </p:spTree>
    <p:extLst>
      <p:ext uri="{BB962C8B-B14F-4D97-AF65-F5344CB8AC3E}">
        <p14:creationId xmlns:p14="http://schemas.microsoft.com/office/powerpoint/2010/main" val="267606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28BEA5-8398-4C51-80A0-7B2078624F0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lack Geometric Texture Royalty Free Cliparts, Vectors, And Stock  Illustration. Image 38946475.">
            <a:extLst>
              <a:ext uri="{FF2B5EF4-FFF2-40B4-BE49-F238E27FC236}">
                <a16:creationId xmlns:a16="http://schemas.microsoft.com/office/drawing/2014/main" id="{85E7A1B7-BD88-40E2-B692-0F9F8C4D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2867-AB94-4CB4-98BA-05AC963FC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1845"/>
            <a:ext cx="7562032" cy="502920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US" dirty="0">
                <a:latin typeface="+mj-lt"/>
              </a:rPr>
              <a:t>You will probably want to offer something to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encourage people to sign up, for example: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  Discounts and coupons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  Digital downloads such as PDFs or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exclusive video content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  Contests or prizes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+mj-lt"/>
              </a:rPr>
              <a:t>  Sometimes just communicating with your brand in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an authentic and fun way can create an exclusive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ambiance if you give an insider feel such as a fan club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124F39-CEA0-4FE1-B332-35592B55862C}"/>
              </a:ext>
            </a:extLst>
          </p:cNvPr>
          <p:cNvSpPr txBox="1">
            <a:spLocks/>
          </p:cNvSpPr>
          <p:nvPr/>
        </p:nvSpPr>
        <p:spPr>
          <a:xfrm>
            <a:off x="421480" y="-13191"/>
            <a:ext cx="10932319" cy="129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ontserrat Light" panose="00000400000000000000" pitchFamily="2" charset="0"/>
              </a:rPr>
              <a:t>Create an Email Campaign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16919-853B-47E1-8013-3F13FC133085}"/>
              </a:ext>
            </a:extLst>
          </p:cNvPr>
          <p:cNvGrpSpPr/>
          <p:nvPr/>
        </p:nvGrpSpPr>
        <p:grpSpPr>
          <a:xfrm>
            <a:off x="7487823" y="800446"/>
            <a:ext cx="3746953" cy="5139306"/>
            <a:chOff x="7984937" y="1563326"/>
            <a:chExt cx="3508909" cy="481279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9D4008B-B267-4FBE-928F-1071CE5C7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84937" y="1563326"/>
              <a:ext cx="2892773" cy="3793516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5D1C6F0-970C-45FB-AE52-1175F1B5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82235" y="2346711"/>
              <a:ext cx="2111611" cy="2769119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BE189B9-4775-4B42-808F-DE1EA91A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96473" y="2979485"/>
              <a:ext cx="2111611" cy="276911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46CDE2E-B7BC-4778-9A84-5EC6BDA9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27888" y="3607005"/>
              <a:ext cx="2111611" cy="2769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101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928</TotalTime>
  <Words>1388</Words>
  <Application>Microsoft Office PowerPoint</Application>
  <PresentationFormat>Widescreen</PresentationFormat>
  <Paragraphs>134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Montserrat Light</vt:lpstr>
      <vt:lpstr>Montserrat Medium</vt:lpstr>
      <vt:lpstr>Times New Roman</vt:lpstr>
      <vt:lpstr>Office Theme</vt:lpstr>
      <vt:lpstr>How to Turn Strangers  into Promoters with Re-marketing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Re-marketing (also called re-targeting)</vt:lpstr>
      <vt:lpstr>PowerPoint Presentation</vt:lpstr>
      <vt:lpstr>PowerPoint Presentation</vt:lpstr>
      <vt:lpstr>PowerPoint Presentation</vt:lpstr>
      <vt:lpstr>PowerPoint Presentation</vt:lpstr>
      <vt:lpstr>Know your Unit Economics</vt:lpstr>
      <vt:lpstr>PowerPoint Presentation</vt:lpstr>
      <vt:lpstr>PowerPoint Presentation</vt:lpstr>
      <vt:lpstr>PowerPoint Presentation</vt:lpstr>
      <vt:lpstr>PowerPoint Presentation</vt:lpstr>
      <vt:lpstr>Get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Turn Strangers  into Promoters</dc:title>
  <dc:creator>Alan Underwood</dc:creator>
  <cp:lastModifiedBy>Alan Underwood</cp:lastModifiedBy>
  <cp:revision>1</cp:revision>
  <dcterms:created xsi:type="dcterms:W3CDTF">2020-08-28T09:43:19Z</dcterms:created>
  <dcterms:modified xsi:type="dcterms:W3CDTF">2020-09-03T08:07:53Z</dcterms:modified>
</cp:coreProperties>
</file>